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6.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7.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19.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0.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1.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 id="2147483713" r:id="rId5"/>
    <p:sldMasterId id="2147483741" r:id="rId6"/>
    <p:sldMasterId id="2147483727" r:id="rId7"/>
    <p:sldMasterId id="2147483760" r:id="rId8"/>
    <p:sldMasterId id="2147483775" r:id="rId9"/>
    <p:sldMasterId id="2147483792" r:id="rId10"/>
    <p:sldMasterId id="2147483804" r:id="rId11"/>
    <p:sldMasterId id="2147483824" r:id="rId12"/>
    <p:sldMasterId id="2147483839" r:id="rId13"/>
    <p:sldMasterId id="2147483846" r:id="rId14"/>
    <p:sldMasterId id="2147483838" r:id="rId15"/>
    <p:sldMasterId id="2147483689" r:id="rId16"/>
    <p:sldMasterId id="2147483660" r:id="rId17"/>
    <p:sldMasterId id="2147483905" r:id="rId18"/>
    <p:sldMasterId id="2147483923" r:id="rId19"/>
    <p:sldMasterId id="2147483961" r:id="rId20"/>
    <p:sldMasterId id="2147483987" r:id="rId21"/>
    <p:sldMasterId id="2147484018" r:id="rId22"/>
    <p:sldMasterId id="2147484033" r:id="rId23"/>
    <p:sldMasterId id="2147484050" r:id="rId24"/>
    <p:sldMasterId id="2147484062" r:id="rId25"/>
  </p:sldMasterIdLst>
  <p:notesMasterIdLst>
    <p:notesMasterId r:id="rId53"/>
  </p:notesMasterIdLst>
  <p:sldIdLst>
    <p:sldId id="263" r:id="rId26"/>
    <p:sldId id="271" r:id="rId27"/>
    <p:sldId id="711" r:id="rId28"/>
    <p:sldId id="699" r:id="rId29"/>
    <p:sldId id="700" r:id="rId30"/>
    <p:sldId id="838840828" r:id="rId31"/>
    <p:sldId id="946" r:id="rId32"/>
    <p:sldId id="838840835" r:id="rId33"/>
    <p:sldId id="838840832" r:id="rId34"/>
    <p:sldId id="949" r:id="rId35"/>
    <p:sldId id="950" r:id="rId36"/>
    <p:sldId id="259" r:id="rId37"/>
    <p:sldId id="272" r:id="rId38"/>
    <p:sldId id="269" r:id="rId39"/>
    <p:sldId id="261" r:id="rId40"/>
    <p:sldId id="256" r:id="rId41"/>
    <p:sldId id="838840836" r:id="rId42"/>
    <p:sldId id="273" r:id="rId43"/>
    <p:sldId id="268" r:id="rId44"/>
    <p:sldId id="706" r:id="rId45"/>
    <p:sldId id="722" r:id="rId46"/>
    <p:sldId id="724" r:id="rId47"/>
    <p:sldId id="725" r:id="rId48"/>
    <p:sldId id="726" r:id="rId49"/>
    <p:sldId id="727" r:id="rId50"/>
    <p:sldId id="838840825" r:id="rId51"/>
    <p:sldId id="698" r:id="rId52"/>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2449FF-64CF-4943-82F4-4F55E7F8F7E1}">
          <p14:sldIdLst>
            <p14:sldId id="263"/>
            <p14:sldId id="271"/>
            <p14:sldId id="711"/>
            <p14:sldId id="699"/>
            <p14:sldId id="700"/>
            <p14:sldId id="838840828"/>
            <p14:sldId id="946"/>
            <p14:sldId id="838840835"/>
            <p14:sldId id="838840832"/>
            <p14:sldId id="949"/>
            <p14:sldId id="950"/>
            <p14:sldId id="259"/>
            <p14:sldId id="272"/>
            <p14:sldId id="269"/>
            <p14:sldId id="261"/>
            <p14:sldId id="256"/>
            <p14:sldId id="838840836"/>
            <p14:sldId id="273"/>
            <p14:sldId id="268"/>
            <p14:sldId id="706"/>
            <p14:sldId id="722"/>
            <p14:sldId id="724"/>
            <p14:sldId id="725"/>
            <p14:sldId id="726"/>
            <p14:sldId id="727"/>
            <p14:sldId id="838840825"/>
            <p14:sldId id="698"/>
          </p14:sldIdLst>
        </p14:section>
      </p14:sectionLst>
    </p:ext>
    <p:ext uri="{EFAFB233-063F-42B5-8137-9DF3F51BA10A}">
      <p15:sldGuideLst xmlns:p15="http://schemas.microsoft.com/office/powerpoint/2012/main">
        <p15:guide id="1" orient="horz" pos="2409" userDrawn="1">
          <p15:clr>
            <a:srgbClr val="A4A3A4"/>
          </p15:clr>
        </p15:guide>
        <p15:guide id="2" pos="2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Munroe" initials="DM" lastIdx="4" clrIdx="0">
    <p:extLst>
      <p:ext uri="{19B8F6BF-5375-455C-9EA6-DF929625EA0E}">
        <p15:presenceInfo xmlns:p15="http://schemas.microsoft.com/office/powerpoint/2012/main" userId="S::danielle.munroe@cipd.co.uk::2236ad1d-c9ef-4687-88f3-5922db8f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D5D"/>
    <a:srgbClr val="A991BC"/>
    <a:srgbClr val="8B6AA2"/>
    <a:srgbClr val="58595B"/>
    <a:srgbClr val="DB1D52"/>
    <a:srgbClr val="DBD3E5"/>
    <a:srgbClr val="B8BABC"/>
    <a:srgbClr val="DADBDC"/>
    <a:srgbClr val="97999C"/>
    <a:srgbClr val="E68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E6A94-9F01-4B2A-9C4A-FA2D47CA8A2A}" v="15" dt="2021-04-21T10:36:05.254"/>
    <p1510:client id="{97EA6AF9-47ED-6117-84E0-081279FCAAD8}" v="5" dt="2021-04-21T10:34:43.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76" autoAdjust="0"/>
  </p:normalViewPr>
  <p:slideViewPr>
    <p:cSldViewPr snapToGrid="0">
      <p:cViewPr varScale="1">
        <p:scale>
          <a:sx n="111" d="100"/>
          <a:sy n="111" d="100"/>
        </p:scale>
        <p:origin x="1614" y="102"/>
      </p:cViewPr>
      <p:guideLst>
        <p:guide orient="horz" pos="2409"/>
        <p:guide pos="2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4.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microsoft.com/office/2015/10/relationships/revisionInfo" Target="revisionInfo.xml"/><Relationship Id="rId20" Type="http://schemas.openxmlformats.org/officeDocument/2006/relationships/slideMaster" Target="slideMasters/slideMaster17.xml"/><Relationship Id="rId41" Type="http://schemas.openxmlformats.org/officeDocument/2006/relationships/slide" Target="slides/slide1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4598A-4F49-45A8-9E10-9ADE3536C7C4}"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47CDCDB-9E48-4DF5-8BF5-74E16ED6F5D6}">
      <dgm:prSet phldrT="[Text]"/>
      <dgm:spPr/>
      <dgm:t>
        <a:bodyPr/>
        <a:lstStyle/>
        <a:p>
          <a:r>
            <a:rPr lang="en-US" dirty="0"/>
            <a:t>Yesterday</a:t>
          </a:r>
        </a:p>
      </dgm:t>
    </dgm:pt>
    <dgm:pt modelId="{E3B99BB6-1FA1-4E1E-9BEB-4EDDE06CB327}" type="parTrans" cxnId="{8434A5D9-0E77-4D5F-9727-DF7247A53627}">
      <dgm:prSet/>
      <dgm:spPr/>
      <dgm:t>
        <a:bodyPr/>
        <a:lstStyle/>
        <a:p>
          <a:endParaRPr lang="en-US"/>
        </a:p>
      </dgm:t>
    </dgm:pt>
    <dgm:pt modelId="{EFD5E95F-63B3-4EB0-A3BA-FCA6B4B2ED9B}" type="sibTrans" cxnId="{8434A5D9-0E77-4D5F-9727-DF7247A53627}">
      <dgm:prSet/>
      <dgm:spPr/>
      <dgm:t>
        <a:bodyPr/>
        <a:lstStyle/>
        <a:p>
          <a:endParaRPr lang="en-US"/>
        </a:p>
      </dgm:t>
    </dgm:pt>
    <dgm:pt modelId="{C70F7D22-0002-4F4A-911F-3B81475B0AC9}">
      <dgm:prSet phldrT="[Text]"/>
      <dgm:spPr/>
      <dgm:t>
        <a:bodyPr/>
        <a:lstStyle/>
        <a:p>
          <a:r>
            <a:rPr lang="en-US" dirty="0"/>
            <a:t>Tomorrow? </a:t>
          </a:r>
        </a:p>
      </dgm:t>
    </dgm:pt>
    <dgm:pt modelId="{6A5D1369-F266-4D0A-B2F4-5E2C65177B94}" type="parTrans" cxnId="{40AEC0D4-0691-4C31-8EFB-A56EB98E2276}">
      <dgm:prSet/>
      <dgm:spPr/>
      <dgm:t>
        <a:bodyPr/>
        <a:lstStyle/>
        <a:p>
          <a:endParaRPr lang="en-US"/>
        </a:p>
      </dgm:t>
    </dgm:pt>
    <dgm:pt modelId="{F19FBAA3-ED46-451A-B974-8056B7320E0E}" type="sibTrans" cxnId="{40AEC0D4-0691-4C31-8EFB-A56EB98E2276}">
      <dgm:prSet/>
      <dgm:spPr/>
      <dgm:t>
        <a:bodyPr/>
        <a:lstStyle/>
        <a:p>
          <a:endParaRPr lang="en-US"/>
        </a:p>
      </dgm:t>
    </dgm:pt>
    <dgm:pt modelId="{7C3ECA1A-D25A-4950-8B13-2156671B21C6}" type="pres">
      <dgm:prSet presAssocID="{3D34598A-4F49-45A8-9E10-9ADE3536C7C4}" presName="compositeShape" presStyleCnt="0">
        <dgm:presLayoutVars>
          <dgm:chMax val="2"/>
          <dgm:dir/>
          <dgm:resizeHandles val="exact"/>
        </dgm:presLayoutVars>
      </dgm:prSet>
      <dgm:spPr/>
    </dgm:pt>
    <dgm:pt modelId="{95A7610E-CEE2-47C7-9002-30CDF0B80518}" type="pres">
      <dgm:prSet presAssocID="{3D34598A-4F49-45A8-9E10-9ADE3536C7C4}" presName="ribbon" presStyleLbl="node1" presStyleIdx="0" presStyleCnt="1"/>
      <dgm:spPr/>
    </dgm:pt>
    <dgm:pt modelId="{292D3186-A5D0-4201-9353-66F8A7D93913}" type="pres">
      <dgm:prSet presAssocID="{3D34598A-4F49-45A8-9E10-9ADE3536C7C4}" presName="leftArrowText" presStyleLbl="node1" presStyleIdx="0" presStyleCnt="1">
        <dgm:presLayoutVars>
          <dgm:chMax val="0"/>
          <dgm:bulletEnabled val="1"/>
        </dgm:presLayoutVars>
      </dgm:prSet>
      <dgm:spPr/>
    </dgm:pt>
    <dgm:pt modelId="{CB1BDE42-B1C9-4D16-B77D-5812814CCB4F}" type="pres">
      <dgm:prSet presAssocID="{3D34598A-4F49-45A8-9E10-9ADE3536C7C4}" presName="rightArrowText" presStyleLbl="node1" presStyleIdx="0" presStyleCnt="1">
        <dgm:presLayoutVars>
          <dgm:chMax val="0"/>
          <dgm:bulletEnabled val="1"/>
        </dgm:presLayoutVars>
      </dgm:prSet>
      <dgm:spPr/>
    </dgm:pt>
  </dgm:ptLst>
  <dgm:cxnLst>
    <dgm:cxn modelId="{F171243D-A2B6-4093-BCE3-E15D57F60472}" type="presOf" srcId="{3D34598A-4F49-45A8-9E10-9ADE3536C7C4}" destId="{7C3ECA1A-D25A-4950-8B13-2156671B21C6}" srcOrd="0" destOrd="0" presId="urn:microsoft.com/office/officeart/2005/8/layout/arrow6"/>
    <dgm:cxn modelId="{80D77B76-DC8B-4884-A74F-C699C1B24D62}" type="presOf" srcId="{E47CDCDB-9E48-4DF5-8BF5-74E16ED6F5D6}" destId="{292D3186-A5D0-4201-9353-66F8A7D93913}" srcOrd="0" destOrd="0" presId="urn:microsoft.com/office/officeart/2005/8/layout/arrow6"/>
    <dgm:cxn modelId="{406838AA-EAC7-4ABF-AB2B-688037640987}" type="presOf" srcId="{C70F7D22-0002-4F4A-911F-3B81475B0AC9}" destId="{CB1BDE42-B1C9-4D16-B77D-5812814CCB4F}" srcOrd="0" destOrd="0" presId="urn:microsoft.com/office/officeart/2005/8/layout/arrow6"/>
    <dgm:cxn modelId="{40AEC0D4-0691-4C31-8EFB-A56EB98E2276}" srcId="{3D34598A-4F49-45A8-9E10-9ADE3536C7C4}" destId="{C70F7D22-0002-4F4A-911F-3B81475B0AC9}" srcOrd="1" destOrd="0" parTransId="{6A5D1369-F266-4D0A-B2F4-5E2C65177B94}" sibTransId="{F19FBAA3-ED46-451A-B974-8056B7320E0E}"/>
    <dgm:cxn modelId="{8434A5D9-0E77-4D5F-9727-DF7247A53627}" srcId="{3D34598A-4F49-45A8-9E10-9ADE3536C7C4}" destId="{E47CDCDB-9E48-4DF5-8BF5-74E16ED6F5D6}" srcOrd="0" destOrd="0" parTransId="{E3B99BB6-1FA1-4E1E-9BEB-4EDDE06CB327}" sibTransId="{EFD5E95F-63B3-4EB0-A3BA-FCA6B4B2ED9B}"/>
    <dgm:cxn modelId="{1F317B74-65AB-41B2-A75D-52DA67D2304F}" type="presParOf" srcId="{7C3ECA1A-D25A-4950-8B13-2156671B21C6}" destId="{95A7610E-CEE2-47C7-9002-30CDF0B80518}" srcOrd="0" destOrd="0" presId="urn:microsoft.com/office/officeart/2005/8/layout/arrow6"/>
    <dgm:cxn modelId="{70140261-72B7-4DEA-90B4-EFF91EA64D3B}" type="presParOf" srcId="{7C3ECA1A-D25A-4950-8B13-2156671B21C6}" destId="{292D3186-A5D0-4201-9353-66F8A7D93913}" srcOrd="1" destOrd="0" presId="urn:microsoft.com/office/officeart/2005/8/layout/arrow6"/>
    <dgm:cxn modelId="{BC9A65FF-296C-4646-9A35-EAA4BFE149FC}" type="presParOf" srcId="{7C3ECA1A-D25A-4950-8B13-2156671B21C6}" destId="{CB1BDE42-B1C9-4D16-B77D-5812814CCB4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0EC19-D848-433E-B038-FEBDCE758D98}" type="doc">
      <dgm:prSet loTypeId="urn:microsoft.com/office/officeart/2005/8/layout/hProcess9" loCatId="process" qsTypeId="urn:microsoft.com/office/officeart/2005/8/quickstyle/simple1" qsCatId="simple" csTypeId="urn:microsoft.com/office/officeart/2005/8/colors/accent1_2" csCatId="accent1" phldr="1"/>
      <dgm:spPr/>
    </dgm:pt>
    <dgm:pt modelId="{7C0701A1-34A6-4B5C-8FA0-546FBD43B195}">
      <dgm:prSet phldrT="[Text]" custT="1"/>
      <dgm:spPr/>
      <dgm:t>
        <a:bodyPr/>
        <a:lstStyle/>
        <a:p>
          <a:pPr algn="l"/>
          <a:endParaRPr lang="en-US" sz="4400" dirty="0"/>
        </a:p>
        <a:p>
          <a:pPr algn="l"/>
          <a:r>
            <a:rPr lang="en-US" sz="4400" dirty="0"/>
            <a:t>Office </a:t>
          </a:r>
          <a:r>
            <a:rPr lang="en-US" sz="1800" dirty="0"/>
            <a:t>(tradition)</a:t>
          </a:r>
        </a:p>
        <a:p>
          <a:pPr algn="l"/>
          <a:r>
            <a:rPr lang="en-US" sz="3500" dirty="0"/>
            <a:t>	</a:t>
          </a:r>
        </a:p>
      </dgm:t>
    </dgm:pt>
    <dgm:pt modelId="{A236C81C-3E1A-4C61-9B38-73A8655BC673}" type="parTrans" cxnId="{E8E1D717-B5DC-4D31-80C7-B6C7BB96B09D}">
      <dgm:prSet/>
      <dgm:spPr/>
      <dgm:t>
        <a:bodyPr/>
        <a:lstStyle/>
        <a:p>
          <a:endParaRPr lang="en-US"/>
        </a:p>
      </dgm:t>
    </dgm:pt>
    <dgm:pt modelId="{F6F172E2-ACBC-4A2D-B8E6-36B1793CE6A6}" type="sibTrans" cxnId="{E8E1D717-B5DC-4D31-80C7-B6C7BB96B09D}">
      <dgm:prSet/>
      <dgm:spPr/>
      <dgm:t>
        <a:bodyPr/>
        <a:lstStyle/>
        <a:p>
          <a:endParaRPr lang="en-US"/>
        </a:p>
      </dgm:t>
    </dgm:pt>
    <dgm:pt modelId="{79C526F4-84E1-41CA-9883-878C2B8D0D78}">
      <dgm:prSet phldrT="[Text]" custT="1"/>
      <dgm:spPr/>
      <dgm:t>
        <a:bodyPr/>
        <a:lstStyle/>
        <a:p>
          <a:pPr algn="l"/>
          <a:endParaRPr lang="en-US" sz="4400" dirty="0"/>
        </a:p>
        <a:p>
          <a:pPr algn="l"/>
          <a:r>
            <a:rPr lang="en-US" sz="4400" dirty="0"/>
            <a:t>Remote </a:t>
          </a:r>
          <a:r>
            <a:rPr lang="en-US" sz="1800" dirty="0"/>
            <a:t>(forced)</a:t>
          </a:r>
        </a:p>
        <a:p>
          <a:pPr algn="l"/>
          <a:r>
            <a:rPr lang="en-US" sz="4400" dirty="0"/>
            <a:t>	</a:t>
          </a:r>
        </a:p>
      </dgm:t>
    </dgm:pt>
    <dgm:pt modelId="{6AF1E3B2-6370-43E9-8770-CE0F2F2A8CF5}" type="parTrans" cxnId="{C7109BE1-C0F8-4D26-9EC4-0375EE059572}">
      <dgm:prSet/>
      <dgm:spPr/>
      <dgm:t>
        <a:bodyPr/>
        <a:lstStyle/>
        <a:p>
          <a:endParaRPr lang="en-US"/>
        </a:p>
      </dgm:t>
    </dgm:pt>
    <dgm:pt modelId="{A0226C9A-7752-4986-9598-88C12D27ADBF}" type="sibTrans" cxnId="{C7109BE1-C0F8-4D26-9EC4-0375EE059572}">
      <dgm:prSet/>
      <dgm:spPr/>
      <dgm:t>
        <a:bodyPr/>
        <a:lstStyle/>
        <a:p>
          <a:endParaRPr lang="en-US"/>
        </a:p>
      </dgm:t>
    </dgm:pt>
    <dgm:pt modelId="{8CDDB373-CEEA-41A3-9B36-E375F20E7E7E}">
      <dgm:prSet phldrT="[Text]" custT="1"/>
      <dgm:spPr/>
      <dgm:t>
        <a:bodyPr/>
        <a:lstStyle/>
        <a:p>
          <a:pPr algn="l"/>
          <a:r>
            <a:rPr lang="en-US" sz="4400" dirty="0"/>
            <a:t>Hybrid </a:t>
          </a:r>
          <a:r>
            <a:rPr lang="en-US" sz="1800" dirty="0"/>
            <a:t>(choice)</a:t>
          </a:r>
        </a:p>
      </dgm:t>
    </dgm:pt>
    <dgm:pt modelId="{21D956F7-959B-40F1-AD94-FDAEC6F180F6}" type="parTrans" cxnId="{F6E48C8F-A613-46A6-B165-46DEF5699B15}">
      <dgm:prSet/>
      <dgm:spPr/>
      <dgm:t>
        <a:bodyPr/>
        <a:lstStyle/>
        <a:p>
          <a:endParaRPr lang="en-US"/>
        </a:p>
      </dgm:t>
    </dgm:pt>
    <dgm:pt modelId="{0CDD4662-0EAE-4CC6-AA39-9FD8ACF2945B}" type="sibTrans" cxnId="{F6E48C8F-A613-46A6-B165-46DEF5699B15}">
      <dgm:prSet/>
      <dgm:spPr/>
      <dgm:t>
        <a:bodyPr/>
        <a:lstStyle/>
        <a:p>
          <a:endParaRPr lang="en-US"/>
        </a:p>
      </dgm:t>
    </dgm:pt>
    <dgm:pt modelId="{5CC75B8B-00EC-4E47-9CAC-D3F507234054}" type="pres">
      <dgm:prSet presAssocID="{48D0EC19-D848-433E-B038-FEBDCE758D98}" presName="CompostProcess" presStyleCnt="0">
        <dgm:presLayoutVars>
          <dgm:dir/>
          <dgm:resizeHandles val="exact"/>
        </dgm:presLayoutVars>
      </dgm:prSet>
      <dgm:spPr/>
    </dgm:pt>
    <dgm:pt modelId="{2EA5B99F-0410-4ACD-9F8A-2FA6EECB5DAB}" type="pres">
      <dgm:prSet presAssocID="{48D0EC19-D848-433E-B038-FEBDCE758D98}" presName="arrow" presStyleLbl="bgShp" presStyleIdx="0" presStyleCnt="1" custLinFactNeighborX="25986" custLinFactNeighborY="3087"/>
      <dgm:spPr/>
    </dgm:pt>
    <dgm:pt modelId="{CB3A1FAE-E7CC-4B30-81AE-9B7613276CCF}" type="pres">
      <dgm:prSet presAssocID="{48D0EC19-D848-433E-B038-FEBDCE758D98}" presName="linearProcess" presStyleCnt="0"/>
      <dgm:spPr/>
    </dgm:pt>
    <dgm:pt modelId="{3C4D35A8-5C24-44E9-B48D-C295041AA488}" type="pres">
      <dgm:prSet presAssocID="{7C0701A1-34A6-4B5C-8FA0-546FBD43B195}" presName="textNode" presStyleLbl="node1" presStyleIdx="0" presStyleCnt="3">
        <dgm:presLayoutVars>
          <dgm:bulletEnabled val="1"/>
        </dgm:presLayoutVars>
      </dgm:prSet>
      <dgm:spPr/>
    </dgm:pt>
    <dgm:pt modelId="{EA0C6EB4-CE4D-4EA3-8105-50F14273C251}" type="pres">
      <dgm:prSet presAssocID="{F6F172E2-ACBC-4A2D-B8E6-36B1793CE6A6}" presName="sibTrans" presStyleCnt="0"/>
      <dgm:spPr/>
    </dgm:pt>
    <dgm:pt modelId="{A3D7DDA6-3E9D-4843-A5E7-012E617EAC79}" type="pres">
      <dgm:prSet presAssocID="{79C526F4-84E1-41CA-9883-878C2B8D0D78}" presName="textNode" presStyleLbl="node1" presStyleIdx="1" presStyleCnt="3">
        <dgm:presLayoutVars>
          <dgm:bulletEnabled val="1"/>
        </dgm:presLayoutVars>
      </dgm:prSet>
      <dgm:spPr/>
    </dgm:pt>
    <dgm:pt modelId="{36C08E57-EEF7-4597-965E-A438F9EF67C3}" type="pres">
      <dgm:prSet presAssocID="{A0226C9A-7752-4986-9598-88C12D27ADBF}" presName="sibTrans" presStyleCnt="0"/>
      <dgm:spPr/>
    </dgm:pt>
    <dgm:pt modelId="{0151F7C2-3DC9-40B0-99AA-DC0FE66D903C}" type="pres">
      <dgm:prSet presAssocID="{8CDDB373-CEEA-41A3-9B36-E375F20E7E7E}" presName="textNode" presStyleLbl="node1" presStyleIdx="2" presStyleCnt="3">
        <dgm:presLayoutVars>
          <dgm:bulletEnabled val="1"/>
        </dgm:presLayoutVars>
      </dgm:prSet>
      <dgm:spPr/>
    </dgm:pt>
  </dgm:ptLst>
  <dgm:cxnLst>
    <dgm:cxn modelId="{E8E1D717-B5DC-4D31-80C7-B6C7BB96B09D}" srcId="{48D0EC19-D848-433E-B038-FEBDCE758D98}" destId="{7C0701A1-34A6-4B5C-8FA0-546FBD43B195}" srcOrd="0" destOrd="0" parTransId="{A236C81C-3E1A-4C61-9B38-73A8655BC673}" sibTransId="{F6F172E2-ACBC-4A2D-B8E6-36B1793CE6A6}"/>
    <dgm:cxn modelId="{FE2D5145-E6D8-4C16-96F7-4707B369234F}" type="presOf" srcId="{79C526F4-84E1-41CA-9883-878C2B8D0D78}" destId="{A3D7DDA6-3E9D-4843-A5E7-012E617EAC79}" srcOrd="0" destOrd="0" presId="urn:microsoft.com/office/officeart/2005/8/layout/hProcess9"/>
    <dgm:cxn modelId="{3947017D-EAAA-4061-8EB1-98A79FB33395}" type="presOf" srcId="{8CDDB373-CEEA-41A3-9B36-E375F20E7E7E}" destId="{0151F7C2-3DC9-40B0-99AA-DC0FE66D903C}" srcOrd="0" destOrd="0" presId="urn:microsoft.com/office/officeart/2005/8/layout/hProcess9"/>
    <dgm:cxn modelId="{F6E48C8F-A613-46A6-B165-46DEF5699B15}" srcId="{48D0EC19-D848-433E-B038-FEBDCE758D98}" destId="{8CDDB373-CEEA-41A3-9B36-E375F20E7E7E}" srcOrd="2" destOrd="0" parTransId="{21D956F7-959B-40F1-AD94-FDAEC6F180F6}" sibTransId="{0CDD4662-0EAE-4CC6-AA39-9FD8ACF2945B}"/>
    <dgm:cxn modelId="{09EC21B2-8F3B-41E3-AB89-E79CD3483B27}" type="presOf" srcId="{7C0701A1-34A6-4B5C-8FA0-546FBD43B195}" destId="{3C4D35A8-5C24-44E9-B48D-C295041AA488}" srcOrd="0" destOrd="0" presId="urn:microsoft.com/office/officeart/2005/8/layout/hProcess9"/>
    <dgm:cxn modelId="{D55E7DE1-4241-456A-B0DA-6801F77FB164}" type="presOf" srcId="{48D0EC19-D848-433E-B038-FEBDCE758D98}" destId="{5CC75B8B-00EC-4E47-9CAC-D3F507234054}" srcOrd="0" destOrd="0" presId="urn:microsoft.com/office/officeart/2005/8/layout/hProcess9"/>
    <dgm:cxn modelId="{C7109BE1-C0F8-4D26-9EC4-0375EE059572}" srcId="{48D0EC19-D848-433E-B038-FEBDCE758D98}" destId="{79C526F4-84E1-41CA-9883-878C2B8D0D78}" srcOrd="1" destOrd="0" parTransId="{6AF1E3B2-6370-43E9-8770-CE0F2F2A8CF5}" sibTransId="{A0226C9A-7752-4986-9598-88C12D27ADBF}"/>
    <dgm:cxn modelId="{4F5BE2DA-F48D-44D6-B2A0-CEFCE04F39F8}" type="presParOf" srcId="{5CC75B8B-00EC-4E47-9CAC-D3F507234054}" destId="{2EA5B99F-0410-4ACD-9F8A-2FA6EECB5DAB}" srcOrd="0" destOrd="0" presId="urn:microsoft.com/office/officeart/2005/8/layout/hProcess9"/>
    <dgm:cxn modelId="{A703943F-55B4-47F9-8802-ACD241EB37A3}" type="presParOf" srcId="{5CC75B8B-00EC-4E47-9CAC-D3F507234054}" destId="{CB3A1FAE-E7CC-4B30-81AE-9B7613276CCF}" srcOrd="1" destOrd="0" presId="urn:microsoft.com/office/officeart/2005/8/layout/hProcess9"/>
    <dgm:cxn modelId="{A0E0CF5F-E8A1-45E2-86CA-BAB3B3BBDA6B}" type="presParOf" srcId="{CB3A1FAE-E7CC-4B30-81AE-9B7613276CCF}" destId="{3C4D35A8-5C24-44E9-B48D-C295041AA488}" srcOrd="0" destOrd="0" presId="urn:microsoft.com/office/officeart/2005/8/layout/hProcess9"/>
    <dgm:cxn modelId="{A30B1282-A0A2-453E-A1B2-47B06FD50414}" type="presParOf" srcId="{CB3A1FAE-E7CC-4B30-81AE-9B7613276CCF}" destId="{EA0C6EB4-CE4D-4EA3-8105-50F14273C251}" srcOrd="1" destOrd="0" presId="urn:microsoft.com/office/officeart/2005/8/layout/hProcess9"/>
    <dgm:cxn modelId="{E5B0A639-01A1-4FBB-8F25-B432D5254223}" type="presParOf" srcId="{CB3A1FAE-E7CC-4B30-81AE-9B7613276CCF}" destId="{A3D7DDA6-3E9D-4843-A5E7-012E617EAC79}" srcOrd="2" destOrd="0" presId="urn:microsoft.com/office/officeart/2005/8/layout/hProcess9"/>
    <dgm:cxn modelId="{8EF59BFA-F7C0-4F2C-9278-EF49A40411C5}" type="presParOf" srcId="{CB3A1FAE-E7CC-4B30-81AE-9B7613276CCF}" destId="{36C08E57-EEF7-4597-965E-A438F9EF67C3}" srcOrd="3" destOrd="0" presId="urn:microsoft.com/office/officeart/2005/8/layout/hProcess9"/>
    <dgm:cxn modelId="{9E7AB487-DCAA-4EC6-B5AB-1D380244618E}" type="presParOf" srcId="{CB3A1FAE-E7CC-4B30-81AE-9B7613276CCF}" destId="{0151F7C2-3DC9-40B0-99AA-DC0FE66D903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7E90F-4FAD-4007-A75F-16E529C37EC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9CB41F11-C686-45A4-8C15-EEF3C387F3FE}">
      <dgm:prSet phldrT="[Text]"/>
      <dgm:spPr/>
      <dgm:t>
        <a:bodyPr/>
        <a:lstStyle/>
        <a:p>
          <a:r>
            <a:rPr lang="en-US" dirty="0"/>
            <a:t>Trust</a:t>
          </a:r>
        </a:p>
      </dgm:t>
    </dgm:pt>
    <dgm:pt modelId="{92C53078-5A09-4047-B573-61D9F9307752}" type="parTrans" cxnId="{F704C708-AFB8-4731-A4F1-E84D159E3888}">
      <dgm:prSet/>
      <dgm:spPr/>
      <dgm:t>
        <a:bodyPr/>
        <a:lstStyle/>
        <a:p>
          <a:endParaRPr lang="en-US"/>
        </a:p>
      </dgm:t>
    </dgm:pt>
    <dgm:pt modelId="{BC587225-0571-4E27-94A9-7519B67AF626}" type="sibTrans" cxnId="{F704C708-AFB8-4731-A4F1-E84D159E3888}">
      <dgm:prSet/>
      <dgm:spPr/>
      <dgm:t>
        <a:bodyPr/>
        <a:lstStyle/>
        <a:p>
          <a:endParaRPr lang="en-US"/>
        </a:p>
      </dgm:t>
    </dgm:pt>
    <dgm:pt modelId="{4B4F5B0F-11CD-4F86-A9A8-3E909942CD5B}">
      <dgm:prSet phldrT="[Text]"/>
      <dgm:spPr/>
      <dgm:t>
        <a:bodyPr/>
        <a:lstStyle/>
        <a:p>
          <a:r>
            <a:rPr lang="en-US" dirty="0"/>
            <a:t>Communication</a:t>
          </a:r>
        </a:p>
      </dgm:t>
    </dgm:pt>
    <dgm:pt modelId="{6C994F37-5185-4AEA-B4EA-3FC39C6569DA}" type="parTrans" cxnId="{8BBFACFB-9238-4736-9671-CA9EF7A85C3D}">
      <dgm:prSet/>
      <dgm:spPr/>
      <dgm:t>
        <a:bodyPr/>
        <a:lstStyle/>
        <a:p>
          <a:endParaRPr lang="en-US"/>
        </a:p>
      </dgm:t>
    </dgm:pt>
    <dgm:pt modelId="{D362FC36-FE42-475A-965F-8FC70C48DE46}" type="sibTrans" cxnId="{8BBFACFB-9238-4736-9671-CA9EF7A85C3D}">
      <dgm:prSet/>
      <dgm:spPr/>
      <dgm:t>
        <a:bodyPr/>
        <a:lstStyle/>
        <a:p>
          <a:endParaRPr lang="en-US"/>
        </a:p>
      </dgm:t>
    </dgm:pt>
    <dgm:pt modelId="{E85664BF-BF95-4448-A322-86E74E148479}">
      <dgm:prSet phldrT="[Text]"/>
      <dgm:spPr/>
      <dgm:t>
        <a:bodyPr/>
        <a:lstStyle/>
        <a:p>
          <a:r>
            <a:rPr lang="en-US" dirty="0"/>
            <a:t>Technology</a:t>
          </a:r>
        </a:p>
      </dgm:t>
    </dgm:pt>
    <dgm:pt modelId="{F5862F1B-0C87-425B-B690-E7667042C663}" type="parTrans" cxnId="{48B78131-02A8-4484-A4A3-0033A2D1B6DE}">
      <dgm:prSet/>
      <dgm:spPr/>
      <dgm:t>
        <a:bodyPr/>
        <a:lstStyle/>
        <a:p>
          <a:endParaRPr lang="en-US"/>
        </a:p>
      </dgm:t>
    </dgm:pt>
    <dgm:pt modelId="{A873C4BF-EF02-4EA8-9AC4-AC8EA32159F7}" type="sibTrans" cxnId="{48B78131-02A8-4484-A4A3-0033A2D1B6DE}">
      <dgm:prSet/>
      <dgm:spPr/>
      <dgm:t>
        <a:bodyPr/>
        <a:lstStyle/>
        <a:p>
          <a:endParaRPr lang="en-US"/>
        </a:p>
      </dgm:t>
    </dgm:pt>
    <dgm:pt modelId="{B2603A04-731E-41B0-91D3-796423FE4A6A}">
      <dgm:prSet phldrT="[Text]"/>
      <dgm:spPr/>
      <dgm:t>
        <a:bodyPr/>
        <a:lstStyle/>
        <a:p>
          <a:r>
            <a:rPr lang="en-US" dirty="0"/>
            <a:t>Outcomes-based performance</a:t>
          </a:r>
        </a:p>
      </dgm:t>
    </dgm:pt>
    <dgm:pt modelId="{84A35717-382A-42D9-B3C4-3A3F91CD3732}" type="parTrans" cxnId="{95475E3F-0958-402B-85B8-35142FFC69D0}">
      <dgm:prSet/>
      <dgm:spPr/>
      <dgm:t>
        <a:bodyPr/>
        <a:lstStyle/>
        <a:p>
          <a:endParaRPr lang="en-US"/>
        </a:p>
      </dgm:t>
    </dgm:pt>
    <dgm:pt modelId="{4C344CA7-5398-4E2C-913B-F92B5CEF1D93}" type="sibTrans" cxnId="{95475E3F-0958-402B-85B8-35142FFC69D0}">
      <dgm:prSet/>
      <dgm:spPr/>
      <dgm:t>
        <a:bodyPr/>
        <a:lstStyle/>
        <a:p>
          <a:endParaRPr lang="en-US"/>
        </a:p>
      </dgm:t>
    </dgm:pt>
    <dgm:pt modelId="{56A9DBC2-3D40-41A0-8439-040A3DBFDA71}">
      <dgm:prSet phldrT="[Text]"/>
      <dgm:spPr/>
      <dgm:t>
        <a:bodyPr/>
        <a:lstStyle/>
        <a:p>
          <a:r>
            <a:rPr lang="en-US" dirty="0"/>
            <a:t>Inclusion</a:t>
          </a:r>
        </a:p>
      </dgm:t>
    </dgm:pt>
    <dgm:pt modelId="{54E50707-6159-4AFD-BA77-79A4EA022568}" type="parTrans" cxnId="{4B0D0281-8239-44CB-B329-CB8F93B7E37F}">
      <dgm:prSet/>
      <dgm:spPr/>
      <dgm:t>
        <a:bodyPr/>
        <a:lstStyle/>
        <a:p>
          <a:endParaRPr lang="en-US"/>
        </a:p>
      </dgm:t>
    </dgm:pt>
    <dgm:pt modelId="{3CA9B746-D505-4201-8C5F-7757F50123FF}" type="sibTrans" cxnId="{4B0D0281-8239-44CB-B329-CB8F93B7E37F}">
      <dgm:prSet/>
      <dgm:spPr/>
      <dgm:t>
        <a:bodyPr/>
        <a:lstStyle/>
        <a:p>
          <a:endParaRPr lang="en-US"/>
        </a:p>
      </dgm:t>
    </dgm:pt>
    <dgm:pt modelId="{322EA0EB-A0BC-4AE6-9A52-CA4584BEF017}">
      <dgm:prSet phldrT="[Text]"/>
      <dgm:spPr/>
      <dgm:t>
        <a:bodyPr/>
        <a:lstStyle/>
        <a:p>
          <a:r>
            <a:rPr lang="en-US" dirty="0"/>
            <a:t>Energy and Wellbeing</a:t>
          </a:r>
        </a:p>
      </dgm:t>
    </dgm:pt>
    <dgm:pt modelId="{A5ACAFD0-336A-4CD7-A0A4-5D45508B39CC}" type="parTrans" cxnId="{58A10CF7-17EC-4329-B589-719C77F73D6D}">
      <dgm:prSet/>
      <dgm:spPr/>
      <dgm:t>
        <a:bodyPr/>
        <a:lstStyle/>
        <a:p>
          <a:endParaRPr lang="en-US"/>
        </a:p>
      </dgm:t>
    </dgm:pt>
    <dgm:pt modelId="{3069FA7C-4C72-4831-B5E6-B303A9B50503}" type="sibTrans" cxnId="{58A10CF7-17EC-4329-B589-719C77F73D6D}">
      <dgm:prSet/>
      <dgm:spPr/>
      <dgm:t>
        <a:bodyPr/>
        <a:lstStyle/>
        <a:p>
          <a:endParaRPr lang="en-US"/>
        </a:p>
      </dgm:t>
    </dgm:pt>
    <dgm:pt modelId="{01669686-201E-4F11-9F0F-9D74C6AF6199}">
      <dgm:prSet phldrT="[Text]"/>
      <dgm:spPr/>
      <dgm:t>
        <a:bodyPr/>
        <a:lstStyle/>
        <a:p>
          <a:r>
            <a:rPr lang="en-US" dirty="0"/>
            <a:t>Meaningful face-time</a:t>
          </a:r>
        </a:p>
      </dgm:t>
    </dgm:pt>
    <dgm:pt modelId="{D5874DCB-BB61-446B-8202-D7C662497471}" type="parTrans" cxnId="{64E7EF6F-BEE5-43A7-9BEC-469706EBB25A}">
      <dgm:prSet/>
      <dgm:spPr/>
      <dgm:t>
        <a:bodyPr/>
        <a:lstStyle/>
        <a:p>
          <a:endParaRPr lang="en-US"/>
        </a:p>
      </dgm:t>
    </dgm:pt>
    <dgm:pt modelId="{F71C4C7A-2989-4AD5-9CB5-03A888F1EDB5}" type="sibTrans" cxnId="{64E7EF6F-BEE5-43A7-9BEC-469706EBB25A}">
      <dgm:prSet/>
      <dgm:spPr/>
      <dgm:t>
        <a:bodyPr/>
        <a:lstStyle/>
        <a:p>
          <a:endParaRPr lang="en-US"/>
        </a:p>
      </dgm:t>
    </dgm:pt>
    <dgm:pt modelId="{AC7BB31C-138D-447E-A0FE-D949A0D3F572}" type="pres">
      <dgm:prSet presAssocID="{6AD7E90F-4FAD-4007-A75F-16E529C37EC5}" presName="Name0" presStyleCnt="0">
        <dgm:presLayoutVars>
          <dgm:chMax val="1"/>
          <dgm:dir/>
          <dgm:animLvl val="ctr"/>
          <dgm:resizeHandles val="exact"/>
        </dgm:presLayoutVars>
      </dgm:prSet>
      <dgm:spPr/>
    </dgm:pt>
    <dgm:pt modelId="{B60C1ABA-1547-489D-B806-D319EF1AB523}" type="pres">
      <dgm:prSet presAssocID="{9CB41F11-C686-45A4-8C15-EEF3C387F3FE}" presName="centerShape" presStyleLbl="node0" presStyleIdx="0" presStyleCnt="1"/>
      <dgm:spPr/>
    </dgm:pt>
    <dgm:pt modelId="{AF37707B-BEE0-4F27-957B-3B116E459A42}" type="pres">
      <dgm:prSet presAssocID="{4B4F5B0F-11CD-4F86-A9A8-3E909942CD5B}" presName="node" presStyleLbl="node1" presStyleIdx="0" presStyleCnt="6">
        <dgm:presLayoutVars>
          <dgm:bulletEnabled val="1"/>
        </dgm:presLayoutVars>
      </dgm:prSet>
      <dgm:spPr/>
    </dgm:pt>
    <dgm:pt modelId="{C7F12EE8-7639-4913-A361-1FA7D0983E61}" type="pres">
      <dgm:prSet presAssocID="{4B4F5B0F-11CD-4F86-A9A8-3E909942CD5B}" presName="dummy" presStyleCnt="0"/>
      <dgm:spPr/>
    </dgm:pt>
    <dgm:pt modelId="{C767C8B2-D897-4A64-A23A-69ADC356AAB1}" type="pres">
      <dgm:prSet presAssocID="{D362FC36-FE42-475A-965F-8FC70C48DE46}" presName="sibTrans" presStyleLbl="sibTrans2D1" presStyleIdx="0" presStyleCnt="6"/>
      <dgm:spPr/>
    </dgm:pt>
    <dgm:pt modelId="{D0F4B575-794C-4957-9249-618EFA5B937F}" type="pres">
      <dgm:prSet presAssocID="{E85664BF-BF95-4448-A322-86E74E148479}" presName="node" presStyleLbl="node1" presStyleIdx="1" presStyleCnt="6">
        <dgm:presLayoutVars>
          <dgm:bulletEnabled val="1"/>
        </dgm:presLayoutVars>
      </dgm:prSet>
      <dgm:spPr/>
    </dgm:pt>
    <dgm:pt modelId="{8998C228-390C-4103-BF97-6820EDB25DA5}" type="pres">
      <dgm:prSet presAssocID="{E85664BF-BF95-4448-A322-86E74E148479}" presName="dummy" presStyleCnt="0"/>
      <dgm:spPr/>
    </dgm:pt>
    <dgm:pt modelId="{78E3E6EC-EF06-4D10-8EE6-0A07DE0622ED}" type="pres">
      <dgm:prSet presAssocID="{A873C4BF-EF02-4EA8-9AC4-AC8EA32159F7}" presName="sibTrans" presStyleLbl="sibTrans2D1" presStyleIdx="1" presStyleCnt="6"/>
      <dgm:spPr/>
    </dgm:pt>
    <dgm:pt modelId="{0DA05BA4-5BDF-4175-B445-F6372746E6C3}" type="pres">
      <dgm:prSet presAssocID="{B2603A04-731E-41B0-91D3-796423FE4A6A}" presName="node" presStyleLbl="node1" presStyleIdx="2" presStyleCnt="6">
        <dgm:presLayoutVars>
          <dgm:bulletEnabled val="1"/>
        </dgm:presLayoutVars>
      </dgm:prSet>
      <dgm:spPr/>
    </dgm:pt>
    <dgm:pt modelId="{90C9F88F-EE02-40BB-8EBF-05EFA0E84A1A}" type="pres">
      <dgm:prSet presAssocID="{B2603A04-731E-41B0-91D3-796423FE4A6A}" presName="dummy" presStyleCnt="0"/>
      <dgm:spPr/>
    </dgm:pt>
    <dgm:pt modelId="{BBB174A0-E16C-402A-9917-0234648A7CAE}" type="pres">
      <dgm:prSet presAssocID="{4C344CA7-5398-4E2C-913B-F92B5CEF1D93}" presName="sibTrans" presStyleLbl="sibTrans2D1" presStyleIdx="2" presStyleCnt="6"/>
      <dgm:spPr/>
    </dgm:pt>
    <dgm:pt modelId="{D3FB55D0-2FD4-4239-94AC-B4D76D9C90C8}" type="pres">
      <dgm:prSet presAssocID="{56A9DBC2-3D40-41A0-8439-040A3DBFDA71}" presName="node" presStyleLbl="node1" presStyleIdx="3" presStyleCnt="6">
        <dgm:presLayoutVars>
          <dgm:bulletEnabled val="1"/>
        </dgm:presLayoutVars>
      </dgm:prSet>
      <dgm:spPr/>
    </dgm:pt>
    <dgm:pt modelId="{74AAD515-0033-483B-9445-7AF1F704FE5B}" type="pres">
      <dgm:prSet presAssocID="{56A9DBC2-3D40-41A0-8439-040A3DBFDA71}" presName="dummy" presStyleCnt="0"/>
      <dgm:spPr/>
    </dgm:pt>
    <dgm:pt modelId="{2EA6F80D-E115-4D41-B6D5-0383421AC01B}" type="pres">
      <dgm:prSet presAssocID="{3CA9B746-D505-4201-8C5F-7757F50123FF}" presName="sibTrans" presStyleLbl="sibTrans2D1" presStyleIdx="3" presStyleCnt="6"/>
      <dgm:spPr/>
    </dgm:pt>
    <dgm:pt modelId="{05DB1D58-B842-4C61-B731-DBB40C29E62F}" type="pres">
      <dgm:prSet presAssocID="{322EA0EB-A0BC-4AE6-9A52-CA4584BEF017}" presName="node" presStyleLbl="node1" presStyleIdx="4" presStyleCnt="6">
        <dgm:presLayoutVars>
          <dgm:bulletEnabled val="1"/>
        </dgm:presLayoutVars>
      </dgm:prSet>
      <dgm:spPr/>
    </dgm:pt>
    <dgm:pt modelId="{700A69D0-5512-4F18-BEDF-0C43D4DDFBD2}" type="pres">
      <dgm:prSet presAssocID="{322EA0EB-A0BC-4AE6-9A52-CA4584BEF017}" presName="dummy" presStyleCnt="0"/>
      <dgm:spPr/>
    </dgm:pt>
    <dgm:pt modelId="{D085B21D-A3C6-45AF-ABD3-B268AA6D0C1F}" type="pres">
      <dgm:prSet presAssocID="{3069FA7C-4C72-4831-B5E6-B303A9B50503}" presName="sibTrans" presStyleLbl="sibTrans2D1" presStyleIdx="4" presStyleCnt="6"/>
      <dgm:spPr/>
    </dgm:pt>
    <dgm:pt modelId="{23D44DA3-8965-40AE-91EA-9F2641363A40}" type="pres">
      <dgm:prSet presAssocID="{01669686-201E-4F11-9F0F-9D74C6AF6199}" presName="node" presStyleLbl="node1" presStyleIdx="5" presStyleCnt="6">
        <dgm:presLayoutVars>
          <dgm:bulletEnabled val="1"/>
        </dgm:presLayoutVars>
      </dgm:prSet>
      <dgm:spPr/>
    </dgm:pt>
    <dgm:pt modelId="{1552988F-0FDE-4EC1-BE29-A630C9CCBF2F}" type="pres">
      <dgm:prSet presAssocID="{01669686-201E-4F11-9F0F-9D74C6AF6199}" presName="dummy" presStyleCnt="0"/>
      <dgm:spPr/>
    </dgm:pt>
    <dgm:pt modelId="{3BAEFDFC-56E9-46A0-810A-EC3CEB22421B}" type="pres">
      <dgm:prSet presAssocID="{F71C4C7A-2989-4AD5-9CB5-03A888F1EDB5}" presName="sibTrans" presStyleLbl="sibTrans2D1" presStyleIdx="5" presStyleCnt="6"/>
      <dgm:spPr/>
    </dgm:pt>
  </dgm:ptLst>
  <dgm:cxnLst>
    <dgm:cxn modelId="{F704C708-AFB8-4731-A4F1-E84D159E3888}" srcId="{6AD7E90F-4FAD-4007-A75F-16E529C37EC5}" destId="{9CB41F11-C686-45A4-8C15-EEF3C387F3FE}" srcOrd="0" destOrd="0" parTransId="{92C53078-5A09-4047-B573-61D9F9307752}" sibTransId="{BC587225-0571-4E27-94A9-7519B67AF626}"/>
    <dgm:cxn modelId="{9588E115-8D6D-42F6-9456-CBB1E49EB37A}" type="presOf" srcId="{3CA9B746-D505-4201-8C5F-7757F50123FF}" destId="{2EA6F80D-E115-4D41-B6D5-0383421AC01B}" srcOrd="0" destOrd="0" presId="urn:microsoft.com/office/officeart/2005/8/layout/radial6"/>
    <dgm:cxn modelId="{41852C18-BF6C-4039-82FE-1C7AD40CB38D}" type="presOf" srcId="{56A9DBC2-3D40-41A0-8439-040A3DBFDA71}" destId="{D3FB55D0-2FD4-4239-94AC-B4D76D9C90C8}" srcOrd="0" destOrd="0" presId="urn:microsoft.com/office/officeart/2005/8/layout/radial6"/>
    <dgm:cxn modelId="{8372701D-D8B9-4F40-B40A-64A0B00B8C21}" type="presOf" srcId="{6AD7E90F-4FAD-4007-A75F-16E529C37EC5}" destId="{AC7BB31C-138D-447E-A0FE-D949A0D3F572}" srcOrd="0" destOrd="0" presId="urn:microsoft.com/office/officeart/2005/8/layout/radial6"/>
    <dgm:cxn modelId="{48B78131-02A8-4484-A4A3-0033A2D1B6DE}" srcId="{9CB41F11-C686-45A4-8C15-EEF3C387F3FE}" destId="{E85664BF-BF95-4448-A322-86E74E148479}" srcOrd="1" destOrd="0" parTransId="{F5862F1B-0C87-425B-B690-E7667042C663}" sibTransId="{A873C4BF-EF02-4EA8-9AC4-AC8EA32159F7}"/>
    <dgm:cxn modelId="{95475E3F-0958-402B-85B8-35142FFC69D0}" srcId="{9CB41F11-C686-45A4-8C15-EEF3C387F3FE}" destId="{B2603A04-731E-41B0-91D3-796423FE4A6A}" srcOrd="2" destOrd="0" parTransId="{84A35717-382A-42D9-B3C4-3A3F91CD3732}" sibTransId="{4C344CA7-5398-4E2C-913B-F92B5CEF1D93}"/>
    <dgm:cxn modelId="{2C6DC66B-E506-44C1-B2B3-6A7CEE020D4F}" type="presOf" srcId="{322EA0EB-A0BC-4AE6-9A52-CA4584BEF017}" destId="{05DB1D58-B842-4C61-B731-DBB40C29E62F}" srcOrd="0" destOrd="0" presId="urn:microsoft.com/office/officeart/2005/8/layout/radial6"/>
    <dgm:cxn modelId="{64E7EF6F-BEE5-43A7-9BEC-469706EBB25A}" srcId="{9CB41F11-C686-45A4-8C15-EEF3C387F3FE}" destId="{01669686-201E-4F11-9F0F-9D74C6AF6199}" srcOrd="5" destOrd="0" parTransId="{D5874DCB-BB61-446B-8202-D7C662497471}" sibTransId="{F71C4C7A-2989-4AD5-9CB5-03A888F1EDB5}"/>
    <dgm:cxn modelId="{F7278153-3BD7-4E69-B213-76EE28BD0711}" type="presOf" srcId="{E85664BF-BF95-4448-A322-86E74E148479}" destId="{D0F4B575-794C-4957-9249-618EFA5B937F}" srcOrd="0" destOrd="0" presId="urn:microsoft.com/office/officeart/2005/8/layout/radial6"/>
    <dgm:cxn modelId="{4B0D0281-8239-44CB-B329-CB8F93B7E37F}" srcId="{9CB41F11-C686-45A4-8C15-EEF3C387F3FE}" destId="{56A9DBC2-3D40-41A0-8439-040A3DBFDA71}" srcOrd="3" destOrd="0" parTransId="{54E50707-6159-4AFD-BA77-79A4EA022568}" sibTransId="{3CA9B746-D505-4201-8C5F-7757F50123FF}"/>
    <dgm:cxn modelId="{242D9C84-5A2A-4DFF-AE18-48F4F83049E3}" type="presOf" srcId="{4B4F5B0F-11CD-4F86-A9A8-3E909942CD5B}" destId="{AF37707B-BEE0-4F27-957B-3B116E459A42}" srcOrd="0" destOrd="0" presId="urn:microsoft.com/office/officeart/2005/8/layout/radial6"/>
    <dgm:cxn modelId="{62797187-9953-4A6B-BDEE-26BF1DCF9240}" type="presOf" srcId="{F71C4C7A-2989-4AD5-9CB5-03A888F1EDB5}" destId="{3BAEFDFC-56E9-46A0-810A-EC3CEB22421B}" srcOrd="0" destOrd="0" presId="urn:microsoft.com/office/officeart/2005/8/layout/radial6"/>
    <dgm:cxn modelId="{6E8FC492-346E-415C-A468-3A1C9296FD6A}" type="presOf" srcId="{01669686-201E-4F11-9F0F-9D74C6AF6199}" destId="{23D44DA3-8965-40AE-91EA-9F2641363A40}" srcOrd="0" destOrd="0" presId="urn:microsoft.com/office/officeart/2005/8/layout/radial6"/>
    <dgm:cxn modelId="{FBB849AE-CFF2-4EEA-9E39-8148BD8F3B7E}" type="presOf" srcId="{A873C4BF-EF02-4EA8-9AC4-AC8EA32159F7}" destId="{78E3E6EC-EF06-4D10-8EE6-0A07DE0622ED}" srcOrd="0" destOrd="0" presId="urn:microsoft.com/office/officeart/2005/8/layout/radial6"/>
    <dgm:cxn modelId="{DCB292B5-30C0-4871-B8DD-48609C90C9B7}" type="presOf" srcId="{3069FA7C-4C72-4831-B5E6-B303A9B50503}" destId="{D085B21D-A3C6-45AF-ABD3-B268AA6D0C1F}" srcOrd="0" destOrd="0" presId="urn:microsoft.com/office/officeart/2005/8/layout/radial6"/>
    <dgm:cxn modelId="{E21D09CF-10A5-43DD-B4FA-2379044CCE5A}" type="presOf" srcId="{B2603A04-731E-41B0-91D3-796423FE4A6A}" destId="{0DA05BA4-5BDF-4175-B445-F6372746E6C3}" srcOrd="0" destOrd="0" presId="urn:microsoft.com/office/officeart/2005/8/layout/radial6"/>
    <dgm:cxn modelId="{BA38E5D2-572D-48EF-ABC8-DC6143C88C65}" type="presOf" srcId="{D362FC36-FE42-475A-965F-8FC70C48DE46}" destId="{C767C8B2-D897-4A64-A23A-69ADC356AAB1}" srcOrd="0" destOrd="0" presId="urn:microsoft.com/office/officeart/2005/8/layout/radial6"/>
    <dgm:cxn modelId="{FEE688DE-523D-48A4-B1F4-F53F573C6B64}" type="presOf" srcId="{4C344CA7-5398-4E2C-913B-F92B5CEF1D93}" destId="{BBB174A0-E16C-402A-9917-0234648A7CAE}" srcOrd="0" destOrd="0" presId="urn:microsoft.com/office/officeart/2005/8/layout/radial6"/>
    <dgm:cxn modelId="{99FC01E9-8BC8-46A0-9920-EFFF4A8F3A6F}" type="presOf" srcId="{9CB41F11-C686-45A4-8C15-EEF3C387F3FE}" destId="{B60C1ABA-1547-489D-B806-D319EF1AB523}" srcOrd="0" destOrd="0" presId="urn:microsoft.com/office/officeart/2005/8/layout/radial6"/>
    <dgm:cxn modelId="{58A10CF7-17EC-4329-B589-719C77F73D6D}" srcId="{9CB41F11-C686-45A4-8C15-EEF3C387F3FE}" destId="{322EA0EB-A0BC-4AE6-9A52-CA4584BEF017}" srcOrd="4" destOrd="0" parTransId="{A5ACAFD0-336A-4CD7-A0A4-5D45508B39CC}" sibTransId="{3069FA7C-4C72-4831-B5E6-B303A9B50503}"/>
    <dgm:cxn modelId="{8BBFACFB-9238-4736-9671-CA9EF7A85C3D}" srcId="{9CB41F11-C686-45A4-8C15-EEF3C387F3FE}" destId="{4B4F5B0F-11CD-4F86-A9A8-3E909942CD5B}" srcOrd="0" destOrd="0" parTransId="{6C994F37-5185-4AEA-B4EA-3FC39C6569DA}" sibTransId="{D362FC36-FE42-475A-965F-8FC70C48DE46}"/>
    <dgm:cxn modelId="{C758C53A-D4B0-426C-AA6A-0BFDDD017F5B}" type="presParOf" srcId="{AC7BB31C-138D-447E-A0FE-D949A0D3F572}" destId="{B60C1ABA-1547-489D-B806-D319EF1AB523}" srcOrd="0" destOrd="0" presId="urn:microsoft.com/office/officeart/2005/8/layout/radial6"/>
    <dgm:cxn modelId="{029F245B-8AFC-4F42-A957-E5047B247D2C}" type="presParOf" srcId="{AC7BB31C-138D-447E-A0FE-D949A0D3F572}" destId="{AF37707B-BEE0-4F27-957B-3B116E459A42}" srcOrd="1" destOrd="0" presId="urn:microsoft.com/office/officeart/2005/8/layout/radial6"/>
    <dgm:cxn modelId="{A6F2BC60-1C4D-4341-9359-C403503D3583}" type="presParOf" srcId="{AC7BB31C-138D-447E-A0FE-D949A0D3F572}" destId="{C7F12EE8-7639-4913-A361-1FA7D0983E61}" srcOrd="2" destOrd="0" presId="urn:microsoft.com/office/officeart/2005/8/layout/radial6"/>
    <dgm:cxn modelId="{4782490F-0A03-42A1-95D4-F84E495D21B3}" type="presParOf" srcId="{AC7BB31C-138D-447E-A0FE-D949A0D3F572}" destId="{C767C8B2-D897-4A64-A23A-69ADC356AAB1}" srcOrd="3" destOrd="0" presId="urn:microsoft.com/office/officeart/2005/8/layout/radial6"/>
    <dgm:cxn modelId="{4A9B110C-5E6D-44BB-8C37-54D93F65851A}" type="presParOf" srcId="{AC7BB31C-138D-447E-A0FE-D949A0D3F572}" destId="{D0F4B575-794C-4957-9249-618EFA5B937F}" srcOrd="4" destOrd="0" presId="urn:microsoft.com/office/officeart/2005/8/layout/radial6"/>
    <dgm:cxn modelId="{C9A1440A-2F1C-46A5-8813-1E566BCA59DB}" type="presParOf" srcId="{AC7BB31C-138D-447E-A0FE-D949A0D3F572}" destId="{8998C228-390C-4103-BF97-6820EDB25DA5}" srcOrd="5" destOrd="0" presId="urn:microsoft.com/office/officeart/2005/8/layout/radial6"/>
    <dgm:cxn modelId="{72A82996-3E46-4CBC-97CD-5760F893FC46}" type="presParOf" srcId="{AC7BB31C-138D-447E-A0FE-D949A0D3F572}" destId="{78E3E6EC-EF06-4D10-8EE6-0A07DE0622ED}" srcOrd="6" destOrd="0" presId="urn:microsoft.com/office/officeart/2005/8/layout/radial6"/>
    <dgm:cxn modelId="{E9D52225-A3FE-49F8-B088-1458668878FD}" type="presParOf" srcId="{AC7BB31C-138D-447E-A0FE-D949A0D3F572}" destId="{0DA05BA4-5BDF-4175-B445-F6372746E6C3}" srcOrd="7" destOrd="0" presId="urn:microsoft.com/office/officeart/2005/8/layout/radial6"/>
    <dgm:cxn modelId="{8A49DE56-0EA5-4777-9EF5-F7C36CC017F4}" type="presParOf" srcId="{AC7BB31C-138D-447E-A0FE-D949A0D3F572}" destId="{90C9F88F-EE02-40BB-8EBF-05EFA0E84A1A}" srcOrd="8" destOrd="0" presId="urn:microsoft.com/office/officeart/2005/8/layout/radial6"/>
    <dgm:cxn modelId="{E572151F-A98B-4C52-85F5-1FF0E7ADCE7C}" type="presParOf" srcId="{AC7BB31C-138D-447E-A0FE-D949A0D3F572}" destId="{BBB174A0-E16C-402A-9917-0234648A7CAE}" srcOrd="9" destOrd="0" presId="urn:microsoft.com/office/officeart/2005/8/layout/radial6"/>
    <dgm:cxn modelId="{2242FA50-C420-4D1C-83BF-4B79398C37DA}" type="presParOf" srcId="{AC7BB31C-138D-447E-A0FE-D949A0D3F572}" destId="{D3FB55D0-2FD4-4239-94AC-B4D76D9C90C8}" srcOrd="10" destOrd="0" presId="urn:microsoft.com/office/officeart/2005/8/layout/radial6"/>
    <dgm:cxn modelId="{4B9F2729-D7C7-4FF8-8823-85200571BC77}" type="presParOf" srcId="{AC7BB31C-138D-447E-A0FE-D949A0D3F572}" destId="{74AAD515-0033-483B-9445-7AF1F704FE5B}" srcOrd="11" destOrd="0" presId="urn:microsoft.com/office/officeart/2005/8/layout/radial6"/>
    <dgm:cxn modelId="{B5BDFCB2-F9C6-4AFB-BEE7-FAE0E0965CC7}" type="presParOf" srcId="{AC7BB31C-138D-447E-A0FE-D949A0D3F572}" destId="{2EA6F80D-E115-4D41-B6D5-0383421AC01B}" srcOrd="12" destOrd="0" presId="urn:microsoft.com/office/officeart/2005/8/layout/radial6"/>
    <dgm:cxn modelId="{6FB9FD39-527B-435E-BB12-63CD78D8B544}" type="presParOf" srcId="{AC7BB31C-138D-447E-A0FE-D949A0D3F572}" destId="{05DB1D58-B842-4C61-B731-DBB40C29E62F}" srcOrd="13" destOrd="0" presId="urn:microsoft.com/office/officeart/2005/8/layout/radial6"/>
    <dgm:cxn modelId="{4B69AF82-7047-4513-92EB-F72D7388F792}" type="presParOf" srcId="{AC7BB31C-138D-447E-A0FE-D949A0D3F572}" destId="{700A69D0-5512-4F18-BEDF-0C43D4DDFBD2}" srcOrd="14" destOrd="0" presId="urn:microsoft.com/office/officeart/2005/8/layout/radial6"/>
    <dgm:cxn modelId="{E4999717-5C45-4F66-8A46-890DC049C1A9}" type="presParOf" srcId="{AC7BB31C-138D-447E-A0FE-D949A0D3F572}" destId="{D085B21D-A3C6-45AF-ABD3-B268AA6D0C1F}" srcOrd="15" destOrd="0" presId="urn:microsoft.com/office/officeart/2005/8/layout/radial6"/>
    <dgm:cxn modelId="{A713CC49-718C-4F9F-A47F-F4072963C741}" type="presParOf" srcId="{AC7BB31C-138D-447E-A0FE-D949A0D3F572}" destId="{23D44DA3-8965-40AE-91EA-9F2641363A40}" srcOrd="16" destOrd="0" presId="urn:microsoft.com/office/officeart/2005/8/layout/radial6"/>
    <dgm:cxn modelId="{84129D4B-1931-4DF3-B97D-DB7A31E4B5F2}" type="presParOf" srcId="{AC7BB31C-138D-447E-A0FE-D949A0D3F572}" destId="{1552988F-0FDE-4EC1-BE29-A630C9CCBF2F}" srcOrd="17" destOrd="0" presId="urn:microsoft.com/office/officeart/2005/8/layout/radial6"/>
    <dgm:cxn modelId="{3DB91ABA-BCB8-4ACB-B5C5-C4554480228C}" type="presParOf" srcId="{AC7BB31C-138D-447E-A0FE-D949A0D3F572}" destId="{3BAEFDFC-56E9-46A0-810A-EC3CEB22421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D7E90F-4FAD-4007-A75F-16E529C37EC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9CB41F11-C686-45A4-8C15-EEF3C387F3FE}">
      <dgm:prSet phldrT="[Text]"/>
      <dgm:spPr/>
      <dgm:t>
        <a:bodyPr/>
        <a:lstStyle/>
        <a:p>
          <a:r>
            <a:rPr lang="en-US" dirty="0"/>
            <a:t>Trust</a:t>
          </a:r>
        </a:p>
      </dgm:t>
    </dgm:pt>
    <dgm:pt modelId="{92C53078-5A09-4047-B573-61D9F9307752}" type="parTrans" cxnId="{F704C708-AFB8-4731-A4F1-E84D159E3888}">
      <dgm:prSet/>
      <dgm:spPr/>
      <dgm:t>
        <a:bodyPr/>
        <a:lstStyle/>
        <a:p>
          <a:endParaRPr lang="en-US"/>
        </a:p>
      </dgm:t>
    </dgm:pt>
    <dgm:pt modelId="{BC587225-0571-4E27-94A9-7519B67AF626}" type="sibTrans" cxnId="{F704C708-AFB8-4731-A4F1-E84D159E3888}">
      <dgm:prSet/>
      <dgm:spPr/>
      <dgm:t>
        <a:bodyPr/>
        <a:lstStyle/>
        <a:p>
          <a:endParaRPr lang="en-US"/>
        </a:p>
      </dgm:t>
    </dgm:pt>
    <dgm:pt modelId="{4B4F5B0F-11CD-4F86-A9A8-3E909942CD5B}">
      <dgm:prSet phldrT="[Text]"/>
      <dgm:spPr/>
      <dgm:t>
        <a:bodyPr/>
        <a:lstStyle/>
        <a:p>
          <a:r>
            <a:rPr lang="en-US" dirty="0"/>
            <a:t>Communication</a:t>
          </a:r>
        </a:p>
      </dgm:t>
    </dgm:pt>
    <dgm:pt modelId="{6C994F37-5185-4AEA-B4EA-3FC39C6569DA}" type="parTrans" cxnId="{8BBFACFB-9238-4736-9671-CA9EF7A85C3D}">
      <dgm:prSet/>
      <dgm:spPr/>
      <dgm:t>
        <a:bodyPr/>
        <a:lstStyle/>
        <a:p>
          <a:endParaRPr lang="en-US"/>
        </a:p>
      </dgm:t>
    </dgm:pt>
    <dgm:pt modelId="{D362FC36-FE42-475A-965F-8FC70C48DE46}" type="sibTrans" cxnId="{8BBFACFB-9238-4736-9671-CA9EF7A85C3D}">
      <dgm:prSet/>
      <dgm:spPr/>
      <dgm:t>
        <a:bodyPr/>
        <a:lstStyle/>
        <a:p>
          <a:endParaRPr lang="en-US"/>
        </a:p>
      </dgm:t>
    </dgm:pt>
    <dgm:pt modelId="{E85664BF-BF95-4448-A322-86E74E148479}">
      <dgm:prSet phldrT="[Text]"/>
      <dgm:spPr/>
      <dgm:t>
        <a:bodyPr/>
        <a:lstStyle/>
        <a:p>
          <a:r>
            <a:rPr lang="en-US" dirty="0"/>
            <a:t>Technology</a:t>
          </a:r>
        </a:p>
      </dgm:t>
    </dgm:pt>
    <dgm:pt modelId="{F5862F1B-0C87-425B-B690-E7667042C663}" type="parTrans" cxnId="{48B78131-02A8-4484-A4A3-0033A2D1B6DE}">
      <dgm:prSet/>
      <dgm:spPr/>
      <dgm:t>
        <a:bodyPr/>
        <a:lstStyle/>
        <a:p>
          <a:endParaRPr lang="en-US"/>
        </a:p>
      </dgm:t>
    </dgm:pt>
    <dgm:pt modelId="{A873C4BF-EF02-4EA8-9AC4-AC8EA32159F7}" type="sibTrans" cxnId="{48B78131-02A8-4484-A4A3-0033A2D1B6DE}">
      <dgm:prSet/>
      <dgm:spPr/>
      <dgm:t>
        <a:bodyPr/>
        <a:lstStyle/>
        <a:p>
          <a:endParaRPr lang="en-US"/>
        </a:p>
      </dgm:t>
    </dgm:pt>
    <dgm:pt modelId="{B2603A04-731E-41B0-91D3-796423FE4A6A}">
      <dgm:prSet phldrT="[Text]"/>
      <dgm:spPr/>
      <dgm:t>
        <a:bodyPr/>
        <a:lstStyle/>
        <a:p>
          <a:r>
            <a:rPr lang="en-US" dirty="0"/>
            <a:t>Outcomes-based performance</a:t>
          </a:r>
        </a:p>
      </dgm:t>
    </dgm:pt>
    <dgm:pt modelId="{84A35717-382A-42D9-B3C4-3A3F91CD3732}" type="parTrans" cxnId="{95475E3F-0958-402B-85B8-35142FFC69D0}">
      <dgm:prSet/>
      <dgm:spPr/>
      <dgm:t>
        <a:bodyPr/>
        <a:lstStyle/>
        <a:p>
          <a:endParaRPr lang="en-US"/>
        </a:p>
      </dgm:t>
    </dgm:pt>
    <dgm:pt modelId="{4C344CA7-5398-4E2C-913B-F92B5CEF1D93}" type="sibTrans" cxnId="{95475E3F-0958-402B-85B8-35142FFC69D0}">
      <dgm:prSet/>
      <dgm:spPr/>
      <dgm:t>
        <a:bodyPr/>
        <a:lstStyle/>
        <a:p>
          <a:endParaRPr lang="en-US"/>
        </a:p>
      </dgm:t>
    </dgm:pt>
    <dgm:pt modelId="{56A9DBC2-3D40-41A0-8439-040A3DBFDA71}">
      <dgm:prSet phldrT="[Text]"/>
      <dgm:spPr/>
      <dgm:t>
        <a:bodyPr/>
        <a:lstStyle/>
        <a:p>
          <a:r>
            <a:rPr lang="en-US" dirty="0"/>
            <a:t>Inclusion</a:t>
          </a:r>
        </a:p>
      </dgm:t>
    </dgm:pt>
    <dgm:pt modelId="{54E50707-6159-4AFD-BA77-79A4EA022568}" type="parTrans" cxnId="{4B0D0281-8239-44CB-B329-CB8F93B7E37F}">
      <dgm:prSet/>
      <dgm:spPr/>
      <dgm:t>
        <a:bodyPr/>
        <a:lstStyle/>
        <a:p>
          <a:endParaRPr lang="en-US"/>
        </a:p>
      </dgm:t>
    </dgm:pt>
    <dgm:pt modelId="{3CA9B746-D505-4201-8C5F-7757F50123FF}" type="sibTrans" cxnId="{4B0D0281-8239-44CB-B329-CB8F93B7E37F}">
      <dgm:prSet/>
      <dgm:spPr/>
      <dgm:t>
        <a:bodyPr/>
        <a:lstStyle/>
        <a:p>
          <a:endParaRPr lang="en-US"/>
        </a:p>
      </dgm:t>
    </dgm:pt>
    <dgm:pt modelId="{322EA0EB-A0BC-4AE6-9A52-CA4584BEF017}">
      <dgm:prSet phldrT="[Text]"/>
      <dgm:spPr/>
      <dgm:t>
        <a:bodyPr/>
        <a:lstStyle/>
        <a:p>
          <a:r>
            <a:rPr lang="en-US" dirty="0"/>
            <a:t>Energy and Wellbeing</a:t>
          </a:r>
        </a:p>
      </dgm:t>
    </dgm:pt>
    <dgm:pt modelId="{A5ACAFD0-336A-4CD7-A0A4-5D45508B39CC}" type="parTrans" cxnId="{58A10CF7-17EC-4329-B589-719C77F73D6D}">
      <dgm:prSet/>
      <dgm:spPr/>
      <dgm:t>
        <a:bodyPr/>
        <a:lstStyle/>
        <a:p>
          <a:endParaRPr lang="en-US"/>
        </a:p>
      </dgm:t>
    </dgm:pt>
    <dgm:pt modelId="{3069FA7C-4C72-4831-B5E6-B303A9B50503}" type="sibTrans" cxnId="{58A10CF7-17EC-4329-B589-719C77F73D6D}">
      <dgm:prSet/>
      <dgm:spPr/>
      <dgm:t>
        <a:bodyPr/>
        <a:lstStyle/>
        <a:p>
          <a:endParaRPr lang="en-US"/>
        </a:p>
      </dgm:t>
    </dgm:pt>
    <dgm:pt modelId="{01669686-201E-4F11-9F0F-9D74C6AF6199}">
      <dgm:prSet phldrT="[Text]"/>
      <dgm:spPr/>
      <dgm:t>
        <a:bodyPr/>
        <a:lstStyle/>
        <a:p>
          <a:r>
            <a:rPr lang="en-US" dirty="0"/>
            <a:t>Maximised face-time</a:t>
          </a:r>
        </a:p>
      </dgm:t>
    </dgm:pt>
    <dgm:pt modelId="{D5874DCB-BB61-446B-8202-D7C662497471}" type="parTrans" cxnId="{64E7EF6F-BEE5-43A7-9BEC-469706EBB25A}">
      <dgm:prSet/>
      <dgm:spPr/>
      <dgm:t>
        <a:bodyPr/>
        <a:lstStyle/>
        <a:p>
          <a:endParaRPr lang="en-US"/>
        </a:p>
      </dgm:t>
    </dgm:pt>
    <dgm:pt modelId="{F71C4C7A-2989-4AD5-9CB5-03A888F1EDB5}" type="sibTrans" cxnId="{64E7EF6F-BEE5-43A7-9BEC-469706EBB25A}">
      <dgm:prSet/>
      <dgm:spPr/>
      <dgm:t>
        <a:bodyPr/>
        <a:lstStyle/>
        <a:p>
          <a:endParaRPr lang="en-US"/>
        </a:p>
      </dgm:t>
    </dgm:pt>
    <dgm:pt modelId="{AC7BB31C-138D-447E-A0FE-D949A0D3F572}" type="pres">
      <dgm:prSet presAssocID="{6AD7E90F-4FAD-4007-A75F-16E529C37EC5}" presName="Name0" presStyleCnt="0">
        <dgm:presLayoutVars>
          <dgm:chMax val="1"/>
          <dgm:dir/>
          <dgm:animLvl val="ctr"/>
          <dgm:resizeHandles val="exact"/>
        </dgm:presLayoutVars>
      </dgm:prSet>
      <dgm:spPr/>
    </dgm:pt>
    <dgm:pt modelId="{B60C1ABA-1547-489D-B806-D319EF1AB523}" type="pres">
      <dgm:prSet presAssocID="{9CB41F11-C686-45A4-8C15-EEF3C387F3FE}" presName="centerShape" presStyleLbl="node0" presStyleIdx="0" presStyleCnt="1"/>
      <dgm:spPr/>
    </dgm:pt>
    <dgm:pt modelId="{AF37707B-BEE0-4F27-957B-3B116E459A42}" type="pres">
      <dgm:prSet presAssocID="{4B4F5B0F-11CD-4F86-A9A8-3E909942CD5B}" presName="node" presStyleLbl="node1" presStyleIdx="0" presStyleCnt="6">
        <dgm:presLayoutVars>
          <dgm:bulletEnabled val="1"/>
        </dgm:presLayoutVars>
      </dgm:prSet>
      <dgm:spPr/>
    </dgm:pt>
    <dgm:pt modelId="{C7F12EE8-7639-4913-A361-1FA7D0983E61}" type="pres">
      <dgm:prSet presAssocID="{4B4F5B0F-11CD-4F86-A9A8-3E909942CD5B}" presName="dummy" presStyleCnt="0"/>
      <dgm:spPr/>
    </dgm:pt>
    <dgm:pt modelId="{C767C8B2-D897-4A64-A23A-69ADC356AAB1}" type="pres">
      <dgm:prSet presAssocID="{D362FC36-FE42-475A-965F-8FC70C48DE46}" presName="sibTrans" presStyleLbl="sibTrans2D1" presStyleIdx="0" presStyleCnt="6"/>
      <dgm:spPr/>
    </dgm:pt>
    <dgm:pt modelId="{D0F4B575-794C-4957-9249-618EFA5B937F}" type="pres">
      <dgm:prSet presAssocID="{E85664BF-BF95-4448-A322-86E74E148479}" presName="node" presStyleLbl="node1" presStyleIdx="1" presStyleCnt="6">
        <dgm:presLayoutVars>
          <dgm:bulletEnabled val="1"/>
        </dgm:presLayoutVars>
      </dgm:prSet>
      <dgm:spPr/>
    </dgm:pt>
    <dgm:pt modelId="{8998C228-390C-4103-BF97-6820EDB25DA5}" type="pres">
      <dgm:prSet presAssocID="{E85664BF-BF95-4448-A322-86E74E148479}" presName="dummy" presStyleCnt="0"/>
      <dgm:spPr/>
    </dgm:pt>
    <dgm:pt modelId="{78E3E6EC-EF06-4D10-8EE6-0A07DE0622ED}" type="pres">
      <dgm:prSet presAssocID="{A873C4BF-EF02-4EA8-9AC4-AC8EA32159F7}" presName="sibTrans" presStyleLbl="sibTrans2D1" presStyleIdx="1" presStyleCnt="6"/>
      <dgm:spPr/>
    </dgm:pt>
    <dgm:pt modelId="{0DA05BA4-5BDF-4175-B445-F6372746E6C3}" type="pres">
      <dgm:prSet presAssocID="{B2603A04-731E-41B0-91D3-796423FE4A6A}" presName="node" presStyleLbl="node1" presStyleIdx="2" presStyleCnt="6">
        <dgm:presLayoutVars>
          <dgm:bulletEnabled val="1"/>
        </dgm:presLayoutVars>
      </dgm:prSet>
      <dgm:spPr/>
    </dgm:pt>
    <dgm:pt modelId="{90C9F88F-EE02-40BB-8EBF-05EFA0E84A1A}" type="pres">
      <dgm:prSet presAssocID="{B2603A04-731E-41B0-91D3-796423FE4A6A}" presName="dummy" presStyleCnt="0"/>
      <dgm:spPr/>
    </dgm:pt>
    <dgm:pt modelId="{BBB174A0-E16C-402A-9917-0234648A7CAE}" type="pres">
      <dgm:prSet presAssocID="{4C344CA7-5398-4E2C-913B-F92B5CEF1D93}" presName="sibTrans" presStyleLbl="sibTrans2D1" presStyleIdx="2" presStyleCnt="6"/>
      <dgm:spPr/>
    </dgm:pt>
    <dgm:pt modelId="{D3FB55D0-2FD4-4239-94AC-B4D76D9C90C8}" type="pres">
      <dgm:prSet presAssocID="{56A9DBC2-3D40-41A0-8439-040A3DBFDA71}" presName="node" presStyleLbl="node1" presStyleIdx="3" presStyleCnt="6">
        <dgm:presLayoutVars>
          <dgm:bulletEnabled val="1"/>
        </dgm:presLayoutVars>
      </dgm:prSet>
      <dgm:spPr/>
    </dgm:pt>
    <dgm:pt modelId="{74AAD515-0033-483B-9445-7AF1F704FE5B}" type="pres">
      <dgm:prSet presAssocID="{56A9DBC2-3D40-41A0-8439-040A3DBFDA71}" presName="dummy" presStyleCnt="0"/>
      <dgm:spPr/>
    </dgm:pt>
    <dgm:pt modelId="{2EA6F80D-E115-4D41-B6D5-0383421AC01B}" type="pres">
      <dgm:prSet presAssocID="{3CA9B746-D505-4201-8C5F-7757F50123FF}" presName="sibTrans" presStyleLbl="sibTrans2D1" presStyleIdx="3" presStyleCnt="6"/>
      <dgm:spPr/>
    </dgm:pt>
    <dgm:pt modelId="{05DB1D58-B842-4C61-B731-DBB40C29E62F}" type="pres">
      <dgm:prSet presAssocID="{322EA0EB-A0BC-4AE6-9A52-CA4584BEF017}" presName="node" presStyleLbl="node1" presStyleIdx="4" presStyleCnt="6">
        <dgm:presLayoutVars>
          <dgm:bulletEnabled val="1"/>
        </dgm:presLayoutVars>
      </dgm:prSet>
      <dgm:spPr/>
    </dgm:pt>
    <dgm:pt modelId="{700A69D0-5512-4F18-BEDF-0C43D4DDFBD2}" type="pres">
      <dgm:prSet presAssocID="{322EA0EB-A0BC-4AE6-9A52-CA4584BEF017}" presName="dummy" presStyleCnt="0"/>
      <dgm:spPr/>
    </dgm:pt>
    <dgm:pt modelId="{D085B21D-A3C6-45AF-ABD3-B268AA6D0C1F}" type="pres">
      <dgm:prSet presAssocID="{3069FA7C-4C72-4831-B5E6-B303A9B50503}" presName="sibTrans" presStyleLbl="sibTrans2D1" presStyleIdx="4" presStyleCnt="6"/>
      <dgm:spPr/>
    </dgm:pt>
    <dgm:pt modelId="{23D44DA3-8965-40AE-91EA-9F2641363A40}" type="pres">
      <dgm:prSet presAssocID="{01669686-201E-4F11-9F0F-9D74C6AF6199}" presName="node" presStyleLbl="node1" presStyleIdx="5" presStyleCnt="6">
        <dgm:presLayoutVars>
          <dgm:bulletEnabled val="1"/>
        </dgm:presLayoutVars>
      </dgm:prSet>
      <dgm:spPr/>
    </dgm:pt>
    <dgm:pt modelId="{1552988F-0FDE-4EC1-BE29-A630C9CCBF2F}" type="pres">
      <dgm:prSet presAssocID="{01669686-201E-4F11-9F0F-9D74C6AF6199}" presName="dummy" presStyleCnt="0"/>
      <dgm:spPr/>
    </dgm:pt>
    <dgm:pt modelId="{3BAEFDFC-56E9-46A0-810A-EC3CEB22421B}" type="pres">
      <dgm:prSet presAssocID="{F71C4C7A-2989-4AD5-9CB5-03A888F1EDB5}" presName="sibTrans" presStyleLbl="sibTrans2D1" presStyleIdx="5" presStyleCnt="6"/>
      <dgm:spPr/>
    </dgm:pt>
  </dgm:ptLst>
  <dgm:cxnLst>
    <dgm:cxn modelId="{F704C708-AFB8-4731-A4F1-E84D159E3888}" srcId="{6AD7E90F-4FAD-4007-A75F-16E529C37EC5}" destId="{9CB41F11-C686-45A4-8C15-EEF3C387F3FE}" srcOrd="0" destOrd="0" parTransId="{92C53078-5A09-4047-B573-61D9F9307752}" sibTransId="{BC587225-0571-4E27-94A9-7519B67AF626}"/>
    <dgm:cxn modelId="{9588E115-8D6D-42F6-9456-CBB1E49EB37A}" type="presOf" srcId="{3CA9B746-D505-4201-8C5F-7757F50123FF}" destId="{2EA6F80D-E115-4D41-B6D5-0383421AC01B}" srcOrd="0" destOrd="0" presId="urn:microsoft.com/office/officeart/2005/8/layout/radial6"/>
    <dgm:cxn modelId="{41852C18-BF6C-4039-82FE-1C7AD40CB38D}" type="presOf" srcId="{56A9DBC2-3D40-41A0-8439-040A3DBFDA71}" destId="{D3FB55D0-2FD4-4239-94AC-B4D76D9C90C8}" srcOrd="0" destOrd="0" presId="urn:microsoft.com/office/officeart/2005/8/layout/radial6"/>
    <dgm:cxn modelId="{8372701D-D8B9-4F40-B40A-64A0B00B8C21}" type="presOf" srcId="{6AD7E90F-4FAD-4007-A75F-16E529C37EC5}" destId="{AC7BB31C-138D-447E-A0FE-D949A0D3F572}" srcOrd="0" destOrd="0" presId="urn:microsoft.com/office/officeart/2005/8/layout/radial6"/>
    <dgm:cxn modelId="{48B78131-02A8-4484-A4A3-0033A2D1B6DE}" srcId="{9CB41F11-C686-45A4-8C15-EEF3C387F3FE}" destId="{E85664BF-BF95-4448-A322-86E74E148479}" srcOrd="1" destOrd="0" parTransId="{F5862F1B-0C87-425B-B690-E7667042C663}" sibTransId="{A873C4BF-EF02-4EA8-9AC4-AC8EA32159F7}"/>
    <dgm:cxn modelId="{95475E3F-0958-402B-85B8-35142FFC69D0}" srcId="{9CB41F11-C686-45A4-8C15-EEF3C387F3FE}" destId="{B2603A04-731E-41B0-91D3-796423FE4A6A}" srcOrd="2" destOrd="0" parTransId="{84A35717-382A-42D9-B3C4-3A3F91CD3732}" sibTransId="{4C344CA7-5398-4E2C-913B-F92B5CEF1D93}"/>
    <dgm:cxn modelId="{2C6DC66B-E506-44C1-B2B3-6A7CEE020D4F}" type="presOf" srcId="{322EA0EB-A0BC-4AE6-9A52-CA4584BEF017}" destId="{05DB1D58-B842-4C61-B731-DBB40C29E62F}" srcOrd="0" destOrd="0" presId="urn:microsoft.com/office/officeart/2005/8/layout/radial6"/>
    <dgm:cxn modelId="{64E7EF6F-BEE5-43A7-9BEC-469706EBB25A}" srcId="{9CB41F11-C686-45A4-8C15-EEF3C387F3FE}" destId="{01669686-201E-4F11-9F0F-9D74C6AF6199}" srcOrd="5" destOrd="0" parTransId="{D5874DCB-BB61-446B-8202-D7C662497471}" sibTransId="{F71C4C7A-2989-4AD5-9CB5-03A888F1EDB5}"/>
    <dgm:cxn modelId="{F7278153-3BD7-4E69-B213-76EE28BD0711}" type="presOf" srcId="{E85664BF-BF95-4448-A322-86E74E148479}" destId="{D0F4B575-794C-4957-9249-618EFA5B937F}" srcOrd="0" destOrd="0" presId="urn:microsoft.com/office/officeart/2005/8/layout/radial6"/>
    <dgm:cxn modelId="{4B0D0281-8239-44CB-B329-CB8F93B7E37F}" srcId="{9CB41F11-C686-45A4-8C15-EEF3C387F3FE}" destId="{56A9DBC2-3D40-41A0-8439-040A3DBFDA71}" srcOrd="3" destOrd="0" parTransId="{54E50707-6159-4AFD-BA77-79A4EA022568}" sibTransId="{3CA9B746-D505-4201-8C5F-7757F50123FF}"/>
    <dgm:cxn modelId="{242D9C84-5A2A-4DFF-AE18-48F4F83049E3}" type="presOf" srcId="{4B4F5B0F-11CD-4F86-A9A8-3E909942CD5B}" destId="{AF37707B-BEE0-4F27-957B-3B116E459A42}" srcOrd="0" destOrd="0" presId="urn:microsoft.com/office/officeart/2005/8/layout/radial6"/>
    <dgm:cxn modelId="{62797187-9953-4A6B-BDEE-26BF1DCF9240}" type="presOf" srcId="{F71C4C7A-2989-4AD5-9CB5-03A888F1EDB5}" destId="{3BAEFDFC-56E9-46A0-810A-EC3CEB22421B}" srcOrd="0" destOrd="0" presId="urn:microsoft.com/office/officeart/2005/8/layout/radial6"/>
    <dgm:cxn modelId="{6E8FC492-346E-415C-A468-3A1C9296FD6A}" type="presOf" srcId="{01669686-201E-4F11-9F0F-9D74C6AF6199}" destId="{23D44DA3-8965-40AE-91EA-9F2641363A40}" srcOrd="0" destOrd="0" presId="urn:microsoft.com/office/officeart/2005/8/layout/radial6"/>
    <dgm:cxn modelId="{FBB849AE-CFF2-4EEA-9E39-8148BD8F3B7E}" type="presOf" srcId="{A873C4BF-EF02-4EA8-9AC4-AC8EA32159F7}" destId="{78E3E6EC-EF06-4D10-8EE6-0A07DE0622ED}" srcOrd="0" destOrd="0" presId="urn:microsoft.com/office/officeart/2005/8/layout/radial6"/>
    <dgm:cxn modelId="{DCB292B5-30C0-4871-B8DD-48609C90C9B7}" type="presOf" srcId="{3069FA7C-4C72-4831-B5E6-B303A9B50503}" destId="{D085B21D-A3C6-45AF-ABD3-B268AA6D0C1F}" srcOrd="0" destOrd="0" presId="urn:microsoft.com/office/officeart/2005/8/layout/radial6"/>
    <dgm:cxn modelId="{E21D09CF-10A5-43DD-B4FA-2379044CCE5A}" type="presOf" srcId="{B2603A04-731E-41B0-91D3-796423FE4A6A}" destId="{0DA05BA4-5BDF-4175-B445-F6372746E6C3}" srcOrd="0" destOrd="0" presId="urn:microsoft.com/office/officeart/2005/8/layout/radial6"/>
    <dgm:cxn modelId="{BA38E5D2-572D-48EF-ABC8-DC6143C88C65}" type="presOf" srcId="{D362FC36-FE42-475A-965F-8FC70C48DE46}" destId="{C767C8B2-D897-4A64-A23A-69ADC356AAB1}" srcOrd="0" destOrd="0" presId="urn:microsoft.com/office/officeart/2005/8/layout/radial6"/>
    <dgm:cxn modelId="{FEE688DE-523D-48A4-B1F4-F53F573C6B64}" type="presOf" srcId="{4C344CA7-5398-4E2C-913B-F92B5CEF1D93}" destId="{BBB174A0-E16C-402A-9917-0234648A7CAE}" srcOrd="0" destOrd="0" presId="urn:microsoft.com/office/officeart/2005/8/layout/radial6"/>
    <dgm:cxn modelId="{99FC01E9-8BC8-46A0-9920-EFFF4A8F3A6F}" type="presOf" srcId="{9CB41F11-C686-45A4-8C15-EEF3C387F3FE}" destId="{B60C1ABA-1547-489D-B806-D319EF1AB523}" srcOrd="0" destOrd="0" presId="urn:microsoft.com/office/officeart/2005/8/layout/radial6"/>
    <dgm:cxn modelId="{58A10CF7-17EC-4329-B589-719C77F73D6D}" srcId="{9CB41F11-C686-45A4-8C15-EEF3C387F3FE}" destId="{322EA0EB-A0BC-4AE6-9A52-CA4584BEF017}" srcOrd="4" destOrd="0" parTransId="{A5ACAFD0-336A-4CD7-A0A4-5D45508B39CC}" sibTransId="{3069FA7C-4C72-4831-B5E6-B303A9B50503}"/>
    <dgm:cxn modelId="{8BBFACFB-9238-4736-9671-CA9EF7A85C3D}" srcId="{9CB41F11-C686-45A4-8C15-EEF3C387F3FE}" destId="{4B4F5B0F-11CD-4F86-A9A8-3E909942CD5B}" srcOrd="0" destOrd="0" parTransId="{6C994F37-5185-4AEA-B4EA-3FC39C6569DA}" sibTransId="{D362FC36-FE42-475A-965F-8FC70C48DE46}"/>
    <dgm:cxn modelId="{C758C53A-D4B0-426C-AA6A-0BFDDD017F5B}" type="presParOf" srcId="{AC7BB31C-138D-447E-A0FE-D949A0D3F572}" destId="{B60C1ABA-1547-489D-B806-D319EF1AB523}" srcOrd="0" destOrd="0" presId="urn:microsoft.com/office/officeart/2005/8/layout/radial6"/>
    <dgm:cxn modelId="{029F245B-8AFC-4F42-A957-E5047B247D2C}" type="presParOf" srcId="{AC7BB31C-138D-447E-A0FE-D949A0D3F572}" destId="{AF37707B-BEE0-4F27-957B-3B116E459A42}" srcOrd="1" destOrd="0" presId="urn:microsoft.com/office/officeart/2005/8/layout/radial6"/>
    <dgm:cxn modelId="{A6F2BC60-1C4D-4341-9359-C403503D3583}" type="presParOf" srcId="{AC7BB31C-138D-447E-A0FE-D949A0D3F572}" destId="{C7F12EE8-7639-4913-A361-1FA7D0983E61}" srcOrd="2" destOrd="0" presId="urn:microsoft.com/office/officeart/2005/8/layout/radial6"/>
    <dgm:cxn modelId="{4782490F-0A03-42A1-95D4-F84E495D21B3}" type="presParOf" srcId="{AC7BB31C-138D-447E-A0FE-D949A0D3F572}" destId="{C767C8B2-D897-4A64-A23A-69ADC356AAB1}" srcOrd="3" destOrd="0" presId="urn:microsoft.com/office/officeart/2005/8/layout/radial6"/>
    <dgm:cxn modelId="{4A9B110C-5E6D-44BB-8C37-54D93F65851A}" type="presParOf" srcId="{AC7BB31C-138D-447E-A0FE-D949A0D3F572}" destId="{D0F4B575-794C-4957-9249-618EFA5B937F}" srcOrd="4" destOrd="0" presId="urn:microsoft.com/office/officeart/2005/8/layout/radial6"/>
    <dgm:cxn modelId="{C9A1440A-2F1C-46A5-8813-1E566BCA59DB}" type="presParOf" srcId="{AC7BB31C-138D-447E-A0FE-D949A0D3F572}" destId="{8998C228-390C-4103-BF97-6820EDB25DA5}" srcOrd="5" destOrd="0" presId="urn:microsoft.com/office/officeart/2005/8/layout/radial6"/>
    <dgm:cxn modelId="{72A82996-3E46-4CBC-97CD-5760F893FC46}" type="presParOf" srcId="{AC7BB31C-138D-447E-A0FE-D949A0D3F572}" destId="{78E3E6EC-EF06-4D10-8EE6-0A07DE0622ED}" srcOrd="6" destOrd="0" presId="urn:microsoft.com/office/officeart/2005/8/layout/radial6"/>
    <dgm:cxn modelId="{E9D52225-A3FE-49F8-B088-1458668878FD}" type="presParOf" srcId="{AC7BB31C-138D-447E-A0FE-D949A0D3F572}" destId="{0DA05BA4-5BDF-4175-B445-F6372746E6C3}" srcOrd="7" destOrd="0" presId="urn:microsoft.com/office/officeart/2005/8/layout/radial6"/>
    <dgm:cxn modelId="{8A49DE56-0EA5-4777-9EF5-F7C36CC017F4}" type="presParOf" srcId="{AC7BB31C-138D-447E-A0FE-D949A0D3F572}" destId="{90C9F88F-EE02-40BB-8EBF-05EFA0E84A1A}" srcOrd="8" destOrd="0" presId="urn:microsoft.com/office/officeart/2005/8/layout/radial6"/>
    <dgm:cxn modelId="{E572151F-A98B-4C52-85F5-1FF0E7ADCE7C}" type="presParOf" srcId="{AC7BB31C-138D-447E-A0FE-D949A0D3F572}" destId="{BBB174A0-E16C-402A-9917-0234648A7CAE}" srcOrd="9" destOrd="0" presId="urn:microsoft.com/office/officeart/2005/8/layout/radial6"/>
    <dgm:cxn modelId="{2242FA50-C420-4D1C-83BF-4B79398C37DA}" type="presParOf" srcId="{AC7BB31C-138D-447E-A0FE-D949A0D3F572}" destId="{D3FB55D0-2FD4-4239-94AC-B4D76D9C90C8}" srcOrd="10" destOrd="0" presId="urn:microsoft.com/office/officeart/2005/8/layout/radial6"/>
    <dgm:cxn modelId="{4B9F2729-D7C7-4FF8-8823-85200571BC77}" type="presParOf" srcId="{AC7BB31C-138D-447E-A0FE-D949A0D3F572}" destId="{74AAD515-0033-483B-9445-7AF1F704FE5B}" srcOrd="11" destOrd="0" presId="urn:microsoft.com/office/officeart/2005/8/layout/radial6"/>
    <dgm:cxn modelId="{B5BDFCB2-F9C6-4AFB-BEE7-FAE0E0965CC7}" type="presParOf" srcId="{AC7BB31C-138D-447E-A0FE-D949A0D3F572}" destId="{2EA6F80D-E115-4D41-B6D5-0383421AC01B}" srcOrd="12" destOrd="0" presId="urn:microsoft.com/office/officeart/2005/8/layout/radial6"/>
    <dgm:cxn modelId="{6FB9FD39-527B-435E-BB12-63CD78D8B544}" type="presParOf" srcId="{AC7BB31C-138D-447E-A0FE-D949A0D3F572}" destId="{05DB1D58-B842-4C61-B731-DBB40C29E62F}" srcOrd="13" destOrd="0" presId="urn:microsoft.com/office/officeart/2005/8/layout/radial6"/>
    <dgm:cxn modelId="{4B69AF82-7047-4513-92EB-F72D7388F792}" type="presParOf" srcId="{AC7BB31C-138D-447E-A0FE-D949A0D3F572}" destId="{700A69D0-5512-4F18-BEDF-0C43D4DDFBD2}" srcOrd="14" destOrd="0" presId="urn:microsoft.com/office/officeart/2005/8/layout/radial6"/>
    <dgm:cxn modelId="{E4999717-5C45-4F66-8A46-890DC049C1A9}" type="presParOf" srcId="{AC7BB31C-138D-447E-A0FE-D949A0D3F572}" destId="{D085B21D-A3C6-45AF-ABD3-B268AA6D0C1F}" srcOrd="15" destOrd="0" presId="urn:microsoft.com/office/officeart/2005/8/layout/radial6"/>
    <dgm:cxn modelId="{A713CC49-718C-4F9F-A47F-F4072963C741}" type="presParOf" srcId="{AC7BB31C-138D-447E-A0FE-D949A0D3F572}" destId="{23D44DA3-8965-40AE-91EA-9F2641363A40}" srcOrd="16" destOrd="0" presId="urn:microsoft.com/office/officeart/2005/8/layout/radial6"/>
    <dgm:cxn modelId="{84129D4B-1931-4DF3-B97D-DB7A31E4B5F2}" type="presParOf" srcId="{AC7BB31C-138D-447E-A0FE-D949A0D3F572}" destId="{1552988F-0FDE-4EC1-BE29-A630C9CCBF2F}" srcOrd="17" destOrd="0" presId="urn:microsoft.com/office/officeart/2005/8/layout/radial6"/>
    <dgm:cxn modelId="{3DB91ABA-BCB8-4ACB-B5C5-C4554480228C}" type="presParOf" srcId="{AC7BB31C-138D-447E-A0FE-D949A0D3F572}" destId="{3BAEFDFC-56E9-46A0-810A-EC3CEB22421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36C283-D42A-4EC9-B000-BF193E469408}" type="doc">
      <dgm:prSet loTypeId="urn:microsoft.com/office/officeart/2005/8/layout/venn1" loCatId="relationship" qsTypeId="urn:microsoft.com/office/officeart/2005/8/quickstyle/simple1" qsCatId="simple" csTypeId="urn:microsoft.com/office/officeart/2005/8/colors/accent1_2" csCatId="accent1" phldr="1"/>
      <dgm:spPr/>
    </dgm:pt>
    <dgm:pt modelId="{8AC91543-0313-4C30-ABCC-95072E6FFE26}">
      <dgm:prSet phldrT="[Text]"/>
      <dgm:spPr/>
      <dgm:t>
        <a:bodyPr/>
        <a:lstStyle/>
        <a:p>
          <a:r>
            <a:rPr lang="en-US" dirty="0"/>
            <a:t>Location Flexibility</a:t>
          </a:r>
        </a:p>
      </dgm:t>
    </dgm:pt>
    <dgm:pt modelId="{4FDE5869-F0C9-41EF-916E-921E75D57310}" type="parTrans" cxnId="{AA760965-915C-41DA-B9B8-52BC16F71B5D}">
      <dgm:prSet/>
      <dgm:spPr/>
      <dgm:t>
        <a:bodyPr/>
        <a:lstStyle/>
        <a:p>
          <a:endParaRPr lang="en-US"/>
        </a:p>
      </dgm:t>
    </dgm:pt>
    <dgm:pt modelId="{899F0A57-DBBF-4ADB-A032-EA5326C2E322}" type="sibTrans" cxnId="{AA760965-915C-41DA-B9B8-52BC16F71B5D}">
      <dgm:prSet/>
      <dgm:spPr/>
      <dgm:t>
        <a:bodyPr/>
        <a:lstStyle/>
        <a:p>
          <a:endParaRPr lang="en-US"/>
        </a:p>
      </dgm:t>
    </dgm:pt>
    <dgm:pt modelId="{D52B6EDC-C920-445C-9EED-F955D8ABAF88}">
      <dgm:prSet phldrT="[Text]"/>
      <dgm:spPr/>
      <dgm:t>
        <a:bodyPr/>
        <a:lstStyle/>
        <a:p>
          <a:r>
            <a:rPr lang="en-US" dirty="0"/>
            <a:t>Time Flexibility </a:t>
          </a:r>
        </a:p>
      </dgm:t>
    </dgm:pt>
    <dgm:pt modelId="{65A32E05-980B-4B45-B3E9-B9F687B57DA0}" type="parTrans" cxnId="{DEDA3344-7BAF-4157-8242-E33C0B546ADF}">
      <dgm:prSet/>
      <dgm:spPr/>
      <dgm:t>
        <a:bodyPr/>
        <a:lstStyle/>
        <a:p>
          <a:endParaRPr lang="en-US"/>
        </a:p>
      </dgm:t>
    </dgm:pt>
    <dgm:pt modelId="{4A4A08E9-3802-44AC-8B72-3C4248515BF3}" type="sibTrans" cxnId="{DEDA3344-7BAF-4157-8242-E33C0B546ADF}">
      <dgm:prSet/>
      <dgm:spPr/>
      <dgm:t>
        <a:bodyPr/>
        <a:lstStyle/>
        <a:p>
          <a:endParaRPr lang="en-US"/>
        </a:p>
      </dgm:t>
    </dgm:pt>
    <dgm:pt modelId="{63400982-F31A-43ED-A29D-BF0B6E7595B0}" type="pres">
      <dgm:prSet presAssocID="{0F36C283-D42A-4EC9-B000-BF193E469408}" presName="compositeShape" presStyleCnt="0">
        <dgm:presLayoutVars>
          <dgm:chMax val="7"/>
          <dgm:dir/>
          <dgm:resizeHandles val="exact"/>
        </dgm:presLayoutVars>
      </dgm:prSet>
      <dgm:spPr/>
    </dgm:pt>
    <dgm:pt modelId="{09FAD97A-AFB1-4DA1-9D2C-4CDFD955D879}" type="pres">
      <dgm:prSet presAssocID="{8AC91543-0313-4C30-ABCC-95072E6FFE26}" presName="circ1" presStyleLbl="vennNode1" presStyleIdx="0" presStyleCnt="2"/>
      <dgm:spPr/>
    </dgm:pt>
    <dgm:pt modelId="{B325077F-E909-4F88-8D77-79B60117EADB}" type="pres">
      <dgm:prSet presAssocID="{8AC91543-0313-4C30-ABCC-95072E6FFE26}" presName="circ1Tx" presStyleLbl="revTx" presStyleIdx="0" presStyleCnt="0">
        <dgm:presLayoutVars>
          <dgm:chMax val="0"/>
          <dgm:chPref val="0"/>
          <dgm:bulletEnabled val="1"/>
        </dgm:presLayoutVars>
      </dgm:prSet>
      <dgm:spPr/>
    </dgm:pt>
    <dgm:pt modelId="{FEC96A80-72B9-4989-93BD-5645684C2874}" type="pres">
      <dgm:prSet presAssocID="{D52B6EDC-C920-445C-9EED-F955D8ABAF88}" presName="circ2" presStyleLbl="vennNode1" presStyleIdx="1" presStyleCnt="2"/>
      <dgm:spPr/>
    </dgm:pt>
    <dgm:pt modelId="{C9FD1788-09A6-45F9-8D03-BEABAE55322B}" type="pres">
      <dgm:prSet presAssocID="{D52B6EDC-C920-445C-9EED-F955D8ABAF88}" presName="circ2Tx" presStyleLbl="revTx" presStyleIdx="0" presStyleCnt="0">
        <dgm:presLayoutVars>
          <dgm:chMax val="0"/>
          <dgm:chPref val="0"/>
          <dgm:bulletEnabled val="1"/>
        </dgm:presLayoutVars>
      </dgm:prSet>
      <dgm:spPr/>
    </dgm:pt>
  </dgm:ptLst>
  <dgm:cxnLst>
    <dgm:cxn modelId="{B498690D-F69C-45EF-AF97-A2BED5DD2C2F}" type="presOf" srcId="{D52B6EDC-C920-445C-9EED-F955D8ABAF88}" destId="{FEC96A80-72B9-4989-93BD-5645684C2874}" srcOrd="0" destOrd="0" presId="urn:microsoft.com/office/officeart/2005/8/layout/venn1"/>
    <dgm:cxn modelId="{DEA0D123-66DD-4084-BE7D-21EA5155D442}" type="presOf" srcId="{0F36C283-D42A-4EC9-B000-BF193E469408}" destId="{63400982-F31A-43ED-A29D-BF0B6E7595B0}" srcOrd="0" destOrd="0" presId="urn:microsoft.com/office/officeart/2005/8/layout/venn1"/>
    <dgm:cxn modelId="{DEDA3344-7BAF-4157-8242-E33C0B546ADF}" srcId="{0F36C283-D42A-4EC9-B000-BF193E469408}" destId="{D52B6EDC-C920-445C-9EED-F955D8ABAF88}" srcOrd="1" destOrd="0" parTransId="{65A32E05-980B-4B45-B3E9-B9F687B57DA0}" sibTransId="{4A4A08E9-3802-44AC-8B72-3C4248515BF3}"/>
    <dgm:cxn modelId="{AA760965-915C-41DA-B9B8-52BC16F71B5D}" srcId="{0F36C283-D42A-4EC9-B000-BF193E469408}" destId="{8AC91543-0313-4C30-ABCC-95072E6FFE26}" srcOrd="0" destOrd="0" parTransId="{4FDE5869-F0C9-41EF-916E-921E75D57310}" sibTransId="{899F0A57-DBBF-4ADB-A032-EA5326C2E322}"/>
    <dgm:cxn modelId="{13A05F88-3EED-430E-A323-614C1DF55A85}" type="presOf" srcId="{D52B6EDC-C920-445C-9EED-F955D8ABAF88}" destId="{C9FD1788-09A6-45F9-8D03-BEABAE55322B}" srcOrd="1" destOrd="0" presId="urn:microsoft.com/office/officeart/2005/8/layout/venn1"/>
    <dgm:cxn modelId="{47B654E5-CFC7-4658-98DE-8B29EF3DB7D1}" type="presOf" srcId="{8AC91543-0313-4C30-ABCC-95072E6FFE26}" destId="{09FAD97A-AFB1-4DA1-9D2C-4CDFD955D879}" srcOrd="0" destOrd="0" presId="urn:microsoft.com/office/officeart/2005/8/layout/venn1"/>
    <dgm:cxn modelId="{756B42EB-A7C6-4736-8D82-626869B0615C}" type="presOf" srcId="{8AC91543-0313-4C30-ABCC-95072E6FFE26}" destId="{B325077F-E909-4F88-8D77-79B60117EADB}" srcOrd="1" destOrd="0" presId="urn:microsoft.com/office/officeart/2005/8/layout/venn1"/>
    <dgm:cxn modelId="{B8DA8B30-2B48-4B51-8469-FE647333625F}" type="presParOf" srcId="{63400982-F31A-43ED-A29D-BF0B6E7595B0}" destId="{09FAD97A-AFB1-4DA1-9D2C-4CDFD955D879}" srcOrd="0" destOrd="0" presId="urn:microsoft.com/office/officeart/2005/8/layout/venn1"/>
    <dgm:cxn modelId="{080AA383-E910-44FF-9D33-5BA7FEC37B20}" type="presParOf" srcId="{63400982-F31A-43ED-A29D-BF0B6E7595B0}" destId="{B325077F-E909-4F88-8D77-79B60117EADB}" srcOrd="1" destOrd="0" presId="urn:microsoft.com/office/officeart/2005/8/layout/venn1"/>
    <dgm:cxn modelId="{6E3C1A4E-89D3-425E-B5CA-B51752517A31}" type="presParOf" srcId="{63400982-F31A-43ED-A29D-BF0B6E7595B0}" destId="{FEC96A80-72B9-4989-93BD-5645684C2874}" srcOrd="2" destOrd="0" presId="urn:microsoft.com/office/officeart/2005/8/layout/venn1"/>
    <dgm:cxn modelId="{2CB81BD7-8F54-4450-BDB5-AD9BD2F4DF08}" type="presParOf" srcId="{63400982-F31A-43ED-A29D-BF0B6E7595B0}" destId="{C9FD1788-09A6-45F9-8D03-BEABAE55322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D7E90F-4FAD-4007-A75F-16E529C37EC5}"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9CB41F11-C686-45A4-8C15-EEF3C387F3FE}">
      <dgm:prSet phldrT="[Text]"/>
      <dgm:spPr/>
      <dgm:t>
        <a:bodyPr/>
        <a:lstStyle/>
        <a:p>
          <a:r>
            <a:rPr lang="en-US" dirty="0"/>
            <a:t>Trust</a:t>
          </a:r>
        </a:p>
      </dgm:t>
    </dgm:pt>
    <dgm:pt modelId="{92C53078-5A09-4047-B573-61D9F9307752}" type="parTrans" cxnId="{F704C708-AFB8-4731-A4F1-E84D159E3888}">
      <dgm:prSet/>
      <dgm:spPr/>
      <dgm:t>
        <a:bodyPr/>
        <a:lstStyle/>
        <a:p>
          <a:endParaRPr lang="en-US"/>
        </a:p>
      </dgm:t>
    </dgm:pt>
    <dgm:pt modelId="{BC587225-0571-4E27-94A9-7519B67AF626}" type="sibTrans" cxnId="{F704C708-AFB8-4731-A4F1-E84D159E3888}">
      <dgm:prSet/>
      <dgm:spPr/>
      <dgm:t>
        <a:bodyPr/>
        <a:lstStyle/>
        <a:p>
          <a:endParaRPr lang="en-US"/>
        </a:p>
      </dgm:t>
    </dgm:pt>
    <dgm:pt modelId="{4B4F5B0F-11CD-4F86-A9A8-3E909942CD5B}">
      <dgm:prSet phldrT="[Text]"/>
      <dgm:spPr/>
      <dgm:t>
        <a:bodyPr/>
        <a:lstStyle/>
        <a:p>
          <a:r>
            <a:rPr lang="en-US" dirty="0"/>
            <a:t>Communication</a:t>
          </a:r>
        </a:p>
      </dgm:t>
    </dgm:pt>
    <dgm:pt modelId="{6C994F37-5185-4AEA-B4EA-3FC39C6569DA}" type="parTrans" cxnId="{8BBFACFB-9238-4736-9671-CA9EF7A85C3D}">
      <dgm:prSet/>
      <dgm:spPr/>
      <dgm:t>
        <a:bodyPr/>
        <a:lstStyle/>
        <a:p>
          <a:endParaRPr lang="en-US"/>
        </a:p>
      </dgm:t>
    </dgm:pt>
    <dgm:pt modelId="{D362FC36-FE42-475A-965F-8FC70C48DE46}" type="sibTrans" cxnId="{8BBFACFB-9238-4736-9671-CA9EF7A85C3D}">
      <dgm:prSet/>
      <dgm:spPr/>
      <dgm:t>
        <a:bodyPr/>
        <a:lstStyle/>
        <a:p>
          <a:endParaRPr lang="en-US"/>
        </a:p>
      </dgm:t>
    </dgm:pt>
    <dgm:pt modelId="{E85664BF-BF95-4448-A322-86E74E148479}">
      <dgm:prSet phldrT="[Text]"/>
      <dgm:spPr/>
      <dgm:t>
        <a:bodyPr/>
        <a:lstStyle/>
        <a:p>
          <a:r>
            <a:rPr lang="en-US" dirty="0"/>
            <a:t>Technology</a:t>
          </a:r>
        </a:p>
      </dgm:t>
    </dgm:pt>
    <dgm:pt modelId="{F5862F1B-0C87-425B-B690-E7667042C663}" type="parTrans" cxnId="{48B78131-02A8-4484-A4A3-0033A2D1B6DE}">
      <dgm:prSet/>
      <dgm:spPr/>
      <dgm:t>
        <a:bodyPr/>
        <a:lstStyle/>
        <a:p>
          <a:endParaRPr lang="en-US"/>
        </a:p>
      </dgm:t>
    </dgm:pt>
    <dgm:pt modelId="{A873C4BF-EF02-4EA8-9AC4-AC8EA32159F7}" type="sibTrans" cxnId="{48B78131-02A8-4484-A4A3-0033A2D1B6DE}">
      <dgm:prSet/>
      <dgm:spPr/>
      <dgm:t>
        <a:bodyPr/>
        <a:lstStyle/>
        <a:p>
          <a:endParaRPr lang="en-US"/>
        </a:p>
      </dgm:t>
    </dgm:pt>
    <dgm:pt modelId="{B2603A04-731E-41B0-91D3-796423FE4A6A}">
      <dgm:prSet phldrT="[Text]"/>
      <dgm:spPr/>
      <dgm:t>
        <a:bodyPr/>
        <a:lstStyle/>
        <a:p>
          <a:r>
            <a:rPr lang="en-US" dirty="0"/>
            <a:t>Outcomes-based performance</a:t>
          </a:r>
        </a:p>
      </dgm:t>
    </dgm:pt>
    <dgm:pt modelId="{84A35717-382A-42D9-B3C4-3A3F91CD3732}" type="parTrans" cxnId="{95475E3F-0958-402B-85B8-35142FFC69D0}">
      <dgm:prSet/>
      <dgm:spPr/>
      <dgm:t>
        <a:bodyPr/>
        <a:lstStyle/>
        <a:p>
          <a:endParaRPr lang="en-US"/>
        </a:p>
      </dgm:t>
    </dgm:pt>
    <dgm:pt modelId="{4C344CA7-5398-4E2C-913B-F92B5CEF1D93}" type="sibTrans" cxnId="{95475E3F-0958-402B-85B8-35142FFC69D0}">
      <dgm:prSet/>
      <dgm:spPr/>
      <dgm:t>
        <a:bodyPr/>
        <a:lstStyle/>
        <a:p>
          <a:endParaRPr lang="en-US"/>
        </a:p>
      </dgm:t>
    </dgm:pt>
    <dgm:pt modelId="{56A9DBC2-3D40-41A0-8439-040A3DBFDA71}">
      <dgm:prSet phldrT="[Text]"/>
      <dgm:spPr/>
      <dgm:t>
        <a:bodyPr/>
        <a:lstStyle/>
        <a:p>
          <a:r>
            <a:rPr lang="en-US" dirty="0"/>
            <a:t>Inclusion</a:t>
          </a:r>
        </a:p>
      </dgm:t>
    </dgm:pt>
    <dgm:pt modelId="{54E50707-6159-4AFD-BA77-79A4EA022568}" type="parTrans" cxnId="{4B0D0281-8239-44CB-B329-CB8F93B7E37F}">
      <dgm:prSet/>
      <dgm:spPr/>
      <dgm:t>
        <a:bodyPr/>
        <a:lstStyle/>
        <a:p>
          <a:endParaRPr lang="en-US"/>
        </a:p>
      </dgm:t>
    </dgm:pt>
    <dgm:pt modelId="{3CA9B746-D505-4201-8C5F-7757F50123FF}" type="sibTrans" cxnId="{4B0D0281-8239-44CB-B329-CB8F93B7E37F}">
      <dgm:prSet/>
      <dgm:spPr/>
      <dgm:t>
        <a:bodyPr/>
        <a:lstStyle/>
        <a:p>
          <a:endParaRPr lang="en-US"/>
        </a:p>
      </dgm:t>
    </dgm:pt>
    <dgm:pt modelId="{322EA0EB-A0BC-4AE6-9A52-CA4584BEF017}">
      <dgm:prSet phldrT="[Text]"/>
      <dgm:spPr/>
      <dgm:t>
        <a:bodyPr/>
        <a:lstStyle/>
        <a:p>
          <a:r>
            <a:rPr lang="en-US" dirty="0"/>
            <a:t>Energy and Wellbeing</a:t>
          </a:r>
        </a:p>
      </dgm:t>
    </dgm:pt>
    <dgm:pt modelId="{A5ACAFD0-336A-4CD7-A0A4-5D45508B39CC}" type="parTrans" cxnId="{58A10CF7-17EC-4329-B589-719C77F73D6D}">
      <dgm:prSet/>
      <dgm:spPr/>
      <dgm:t>
        <a:bodyPr/>
        <a:lstStyle/>
        <a:p>
          <a:endParaRPr lang="en-US"/>
        </a:p>
      </dgm:t>
    </dgm:pt>
    <dgm:pt modelId="{3069FA7C-4C72-4831-B5E6-B303A9B50503}" type="sibTrans" cxnId="{58A10CF7-17EC-4329-B589-719C77F73D6D}">
      <dgm:prSet/>
      <dgm:spPr/>
      <dgm:t>
        <a:bodyPr/>
        <a:lstStyle/>
        <a:p>
          <a:endParaRPr lang="en-US"/>
        </a:p>
      </dgm:t>
    </dgm:pt>
    <dgm:pt modelId="{01669686-201E-4F11-9F0F-9D74C6AF6199}">
      <dgm:prSet phldrT="[Text]"/>
      <dgm:spPr/>
      <dgm:t>
        <a:bodyPr/>
        <a:lstStyle/>
        <a:p>
          <a:r>
            <a:rPr lang="en-US" dirty="0"/>
            <a:t>Maximised face-time</a:t>
          </a:r>
        </a:p>
      </dgm:t>
    </dgm:pt>
    <dgm:pt modelId="{D5874DCB-BB61-446B-8202-D7C662497471}" type="parTrans" cxnId="{64E7EF6F-BEE5-43A7-9BEC-469706EBB25A}">
      <dgm:prSet/>
      <dgm:spPr/>
      <dgm:t>
        <a:bodyPr/>
        <a:lstStyle/>
        <a:p>
          <a:endParaRPr lang="en-US"/>
        </a:p>
      </dgm:t>
    </dgm:pt>
    <dgm:pt modelId="{F71C4C7A-2989-4AD5-9CB5-03A888F1EDB5}" type="sibTrans" cxnId="{64E7EF6F-BEE5-43A7-9BEC-469706EBB25A}">
      <dgm:prSet/>
      <dgm:spPr/>
      <dgm:t>
        <a:bodyPr/>
        <a:lstStyle/>
        <a:p>
          <a:endParaRPr lang="en-US"/>
        </a:p>
      </dgm:t>
    </dgm:pt>
    <dgm:pt modelId="{AC7BB31C-138D-447E-A0FE-D949A0D3F572}" type="pres">
      <dgm:prSet presAssocID="{6AD7E90F-4FAD-4007-A75F-16E529C37EC5}" presName="Name0" presStyleCnt="0">
        <dgm:presLayoutVars>
          <dgm:chMax val="1"/>
          <dgm:dir/>
          <dgm:animLvl val="ctr"/>
          <dgm:resizeHandles val="exact"/>
        </dgm:presLayoutVars>
      </dgm:prSet>
      <dgm:spPr/>
    </dgm:pt>
    <dgm:pt modelId="{B60C1ABA-1547-489D-B806-D319EF1AB523}" type="pres">
      <dgm:prSet presAssocID="{9CB41F11-C686-45A4-8C15-EEF3C387F3FE}" presName="centerShape" presStyleLbl="node0" presStyleIdx="0" presStyleCnt="1"/>
      <dgm:spPr/>
    </dgm:pt>
    <dgm:pt modelId="{AF37707B-BEE0-4F27-957B-3B116E459A42}" type="pres">
      <dgm:prSet presAssocID="{4B4F5B0F-11CD-4F86-A9A8-3E909942CD5B}" presName="node" presStyleLbl="node1" presStyleIdx="0" presStyleCnt="6">
        <dgm:presLayoutVars>
          <dgm:bulletEnabled val="1"/>
        </dgm:presLayoutVars>
      </dgm:prSet>
      <dgm:spPr/>
    </dgm:pt>
    <dgm:pt modelId="{C7F12EE8-7639-4913-A361-1FA7D0983E61}" type="pres">
      <dgm:prSet presAssocID="{4B4F5B0F-11CD-4F86-A9A8-3E909942CD5B}" presName="dummy" presStyleCnt="0"/>
      <dgm:spPr/>
    </dgm:pt>
    <dgm:pt modelId="{C767C8B2-D897-4A64-A23A-69ADC356AAB1}" type="pres">
      <dgm:prSet presAssocID="{D362FC36-FE42-475A-965F-8FC70C48DE46}" presName="sibTrans" presStyleLbl="sibTrans2D1" presStyleIdx="0" presStyleCnt="6"/>
      <dgm:spPr/>
    </dgm:pt>
    <dgm:pt modelId="{D0F4B575-794C-4957-9249-618EFA5B937F}" type="pres">
      <dgm:prSet presAssocID="{E85664BF-BF95-4448-A322-86E74E148479}" presName="node" presStyleLbl="node1" presStyleIdx="1" presStyleCnt="6">
        <dgm:presLayoutVars>
          <dgm:bulletEnabled val="1"/>
        </dgm:presLayoutVars>
      </dgm:prSet>
      <dgm:spPr/>
    </dgm:pt>
    <dgm:pt modelId="{8998C228-390C-4103-BF97-6820EDB25DA5}" type="pres">
      <dgm:prSet presAssocID="{E85664BF-BF95-4448-A322-86E74E148479}" presName="dummy" presStyleCnt="0"/>
      <dgm:spPr/>
    </dgm:pt>
    <dgm:pt modelId="{78E3E6EC-EF06-4D10-8EE6-0A07DE0622ED}" type="pres">
      <dgm:prSet presAssocID="{A873C4BF-EF02-4EA8-9AC4-AC8EA32159F7}" presName="sibTrans" presStyleLbl="sibTrans2D1" presStyleIdx="1" presStyleCnt="6"/>
      <dgm:spPr/>
    </dgm:pt>
    <dgm:pt modelId="{0DA05BA4-5BDF-4175-B445-F6372746E6C3}" type="pres">
      <dgm:prSet presAssocID="{B2603A04-731E-41B0-91D3-796423FE4A6A}" presName="node" presStyleLbl="node1" presStyleIdx="2" presStyleCnt="6">
        <dgm:presLayoutVars>
          <dgm:bulletEnabled val="1"/>
        </dgm:presLayoutVars>
      </dgm:prSet>
      <dgm:spPr/>
    </dgm:pt>
    <dgm:pt modelId="{90C9F88F-EE02-40BB-8EBF-05EFA0E84A1A}" type="pres">
      <dgm:prSet presAssocID="{B2603A04-731E-41B0-91D3-796423FE4A6A}" presName="dummy" presStyleCnt="0"/>
      <dgm:spPr/>
    </dgm:pt>
    <dgm:pt modelId="{BBB174A0-E16C-402A-9917-0234648A7CAE}" type="pres">
      <dgm:prSet presAssocID="{4C344CA7-5398-4E2C-913B-F92B5CEF1D93}" presName="sibTrans" presStyleLbl="sibTrans2D1" presStyleIdx="2" presStyleCnt="6"/>
      <dgm:spPr/>
    </dgm:pt>
    <dgm:pt modelId="{D3FB55D0-2FD4-4239-94AC-B4D76D9C90C8}" type="pres">
      <dgm:prSet presAssocID="{56A9DBC2-3D40-41A0-8439-040A3DBFDA71}" presName="node" presStyleLbl="node1" presStyleIdx="3" presStyleCnt="6">
        <dgm:presLayoutVars>
          <dgm:bulletEnabled val="1"/>
        </dgm:presLayoutVars>
      </dgm:prSet>
      <dgm:spPr/>
    </dgm:pt>
    <dgm:pt modelId="{74AAD515-0033-483B-9445-7AF1F704FE5B}" type="pres">
      <dgm:prSet presAssocID="{56A9DBC2-3D40-41A0-8439-040A3DBFDA71}" presName="dummy" presStyleCnt="0"/>
      <dgm:spPr/>
    </dgm:pt>
    <dgm:pt modelId="{2EA6F80D-E115-4D41-B6D5-0383421AC01B}" type="pres">
      <dgm:prSet presAssocID="{3CA9B746-D505-4201-8C5F-7757F50123FF}" presName="sibTrans" presStyleLbl="sibTrans2D1" presStyleIdx="3" presStyleCnt="6"/>
      <dgm:spPr/>
    </dgm:pt>
    <dgm:pt modelId="{05DB1D58-B842-4C61-B731-DBB40C29E62F}" type="pres">
      <dgm:prSet presAssocID="{322EA0EB-A0BC-4AE6-9A52-CA4584BEF017}" presName="node" presStyleLbl="node1" presStyleIdx="4" presStyleCnt="6">
        <dgm:presLayoutVars>
          <dgm:bulletEnabled val="1"/>
        </dgm:presLayoutVars>
      </dgm:prSet>
      <dgm:spPr/>
    </dgm:pt>
    <dgm:pt modelId="{700A69D0-5512-4F18-BEDF-0C43D4DDFBD2}" type="pres">
      <dgm:prSet presAssocID="{322EA0EB-A0BC-4AE6-9A52-CA4584BEF017}" presName="dummy" presStyleCnt="0"/>
      <dgm:spPr/>
    </dgm:pt>
    <dgm:pt modelId="{D085B21D-A3C6-45AF-ABD3-B268AA6D0C1F}" type="pres">
      <dgm:prSet presAssocID="{3069FA7C-4C72-4831-B5E6-B303A9B50503}" presName="sibTrans" presStyleLbl="sibTrans2D1" presStyleIdx="4" presStyleCnt="6"/>
      <dgm:spPr/>
    </dgm:pt>
    <dgm:pt modelId="{23D44DA3-8965-40AE-91EA-9F2641363A40}" type="pres">
      <dgm:prSet presAssocID="{01669686-201E-4F11-9F0F-9D74C6AF6199}" presName="node" presStyleLbl="node1" presStyleIdx="5" presStyleCnt="6">
        <dgm:presLayoutVars>
          <dgm:bulletEnabled val="1"/>
        </dgm:presLayoutVars>
      </dgm:prSet>
      <dgm:spPr/>
    </dgm:pt>
    <dgm:pt modelId="{1552988F-0FDE-4EC1-BE29-A630C9CCBF2F}" type="pres">
      <dgm:prSet presAssocID="{01669686-201E-4F11-9F0F-9D74C6AF6199}" presName="dummy" presStyleCnt="0"/>
      <dgm:spPr/>
    </dgm:pt>
    <dgm:pt modelId="{3BAEFDFC-56E9-46A0-810A-EC3CEB22421B}" type="pres">
      <dgm:prSet presAssocID="{F71C4C7A-2989-4AD5-9CB5-03A888F1EDB5}" presName="sibTrans" presStyleLbl="sibTrans2D1" presStyleIdx="5" presStyleCnt="6"/>
      <dgm:spPr/>
    </dgm:pt>
  </dgm:ptLst>
  <dgm:cxnLst>
    <dgm:cxn modelId="{F704C708-AFB8-4731-A4F1-E84D159E3888}" srcId="{6AD7E90F-4FAD-4007-A75F-16E529C37EC5}" destId="{9CB41F11-C686-45A4-8C15-EEF3C387F3FE}" srcOrd="0" destOrd="0" parTransId="{92C53078-5A09-4047-B573-61D9F9307752}" sibTransId="{BC587225-0571-4E27-94A9-7519B67AF626}"/>
    <dgm:cxn modelId="{9588E115-8D6D-42F6-9456-CBB1E49EB37A}" type="presOf" srcId="{3CA9B746-D505-4201-8C5F-7757F50123FF}" destId="{2EA6F80D-E115-4D41-B6D5-0383421AC01B}" srcOrd="0" destOrd="0" presId="urn:microsoft.com/office/officeart/2005/8/layout/radial6"/>
    <dgm:cxn modelId="{41852C18-BF6C-4039-82FE-1C7AD40CB38D}" type="presOf" srcId="{56A9DBC2-3D40-41A0-8439-040A3DBFDA71}" destId="{D3FB55D0-2FD4-4239-94AC-B4D76D9C90C8}" srcOrd="0" destOrd="0" presId="urn:microsoft.com/office/officeart/2005/8/layout/radial6"/>
    <dgm:cxn modelId="{8372701D-D8B9-4F40-B40A-64A0B00B8C21}" type="presOf" srcId="{6AD7E90F-4FAD-4007-A75F-16E529C37EC5}" destId="{AC7BB31C-138D-447E-A0FE-D949A0D3F572}" srcOrd="0" destOrd="0" presId="urn:microsoft.com/office/officeart/2005/8/layout/radial6"/>
    <dgm:cxn modelId="{48B78131-02A8-4484-A4A3-0033A2D1B6DE}" srcId="{9CB41F11-C686-45A4-8C15-EEF3C387F3FE}" destId="{E85664BF-BF95-4448-A322-86E74E148479}" srcOrd="1" destOrd="0" parTransId="{F5862F1B-0C87-425B-B690-E7667042C663}" sibTransId="{A873C4BF-EF02-4EA8-9AC4-AC8EA32159F7}"/>
    <dgm:cxn modelId="{95475E3F-0958-402B-85B8-35142FFC69D0}" srcId="{9CB41F11-C686-45A4-8C15-EEF3C387F3FE}" destId="{B2603A04-731E-41B0-91D3-796423FE4A6A}" srcOrd="2" destOrd="0" parTransId="{84A35717-382A-42D9-B3C4-3A3F91CD3732}" sibTransId="{4C344CA7-5398-4E2C-913B-F92B5CEF1D93}"/>
    <dgm:cxn modelId="{2C6DC66B-E506-44C1-B2B3-6A7CEE020D4F}" type="presOf" srcId="{322EA0EB-A0BC-4AE6-9A52-CA4584BEF017}" destId="{05DB1D58-B842-4C61-B731-DBB40C29E62F}" srcOrd="0" destOrd="0" presId="urn:microsoft.com/office/officeart/2005/8/layout/radial6"/>
    <dgm:cxn modelId="{64E7EF6F-BEE5-43A7-9BEC-469706EBB25A}" srcId="{9CB41F11-C686-45A4-8C15-EEF3C387F3FE}" destId="{01669686-201E-4F11-9F0F-9D74C6AF6199}" srcOrd="5" destOrd="0" parTransId="{D5874DCB-BB61-446B-8202-D7C662497471}" sibTransId="{F71C4C7A-2989-4AD5-9CB5-03A888F1EDB5}"/>
    <dgm:cxn modelId="{F7278153-3BD7-4E69-B213-76EE28BD0711}" type="presOf" srcId="{E85664BF-BF95-4448-A322-86E74E148479}" destId="{D0F4B575-794C-4957-9249-618EFA5B937F}" srcOrd="0" destOrd="0" presId="urn:microsoft.com/office/officeart/2005/8/layout/radial6"/>
    <dgm:cxn modelId="{4B0D0281-8239-44CB-B329-CB8F93B7E37F}" srcId="{9CB41F11-C686-45A4-8C15-EEF3C387F3FE}" destId="{56A9DBC2-3D40-41A0-8439-040A3DBFDA71}" srcOrd="3" destOrd="0" parTransId="{54E50707-6159-4AFD-BA77-79A4EA022568}" sibTransId="{3CA9B746-D505-4201-8C5F-7757F50123FF}"/>
    <dgm:cxn modelId="{242D9C84-5A2A-4DFF-AE18-48F4F83049E3}" type="presOf" srcId="{4B4F5B0F-11CD-4F86-A9A8-3E909942CD5B}" destId="{AF37707B-BEE0-4F27-957B-3B116E459A42}" srcOrd="0" destOrd="0" presId="urn:microsoft.com/office/officeart/2005/8/layout/radial6"/>
    <dgm:cxn modelId="{62797187-9953-4A6B-BDEE-26BF1DCF9240}" type="presOf" srcId="{F71C4C7A-2989-4AD5-9CB5-03A888F1EDB5}" destId="{3BAEFDFC-56E9-46A0-810A-EC3CEB22421B}" srcOrd="0" destOrd="0" presId="urn:microsoft.com/office/officeart/2005/8/layout/radial6"/>
    <dgm:cxn modelId="{6E8FC492-346E-415C-A468-3A1C9296FD6A}" type="presOf" srcId="{01669686-201E-4F11-9F0F-9D74C6AF6199}" destId="{23D44DA3-8965-40AE-91EA-9F2641363A40}" srcOrd="0" destOrd="0" presId="urn:microsoft.com/office/officeart/2005/8/layout/radial6"/>
    <dgm:cxn modelId="{FBB849AE-CFF2-4EEA-9E39-8148BD8F3B7E}" type="presOf" srcId="{A873C4BF-EF02-4EA8-9AC4-AC8EA32159F7}" destId="{78E3E6EC-EF06-4D10-8EE6-0A07DE0622ED}" srcOrd="0" destOrd="0" presId="urn:microsoft.com/office/officeart/2005/8/layout/radial6"/>
    <dgm:cxn modelId="{DCB292B5-30C0-4871-B8DD-48609C90C9B7}" type="presOf" srcId="{3069FA7C-4C72-4831-B5E6-B303A9B50503}" destId="{D085B21D-A3C6-45AF-ABD3-B268AA6D0C1F}" srcOrd="0" destOrd="0" presId="urn:microsoft.com/office/officeart/2005/8/layout/radial6"/>
    <dgm:cxn modelId="{E21D09CF-10A5-43DD-B4FA-2379044CCE5A}" type="presOf" srcId="{B2603A04-731E-41B0-91D3-796423FE4A6A}" destId="{0DA05BA4-5BDF-4175-B445-F6372746E6C3}" srcOrd="0" destOrd="0" presId="urn:microsoft.com/office/officeart/2005/8/layout/radial6"/>
    <dgm:cxn modelId="{BA38E5D2-572D-48EF-ABC8-DC6143C88C65}" type="presOf" srcId="{D362FC36-FE42-475A-965F-8FC70C48DE46}" destId="{C767C8B2-D897-4A64-A23A-69ADC356AAB1}" srcOrd="0" destOrd="0" presId="urn:microsoft.com/office/officeart/2005/8/layout/radial6"/>
    <dgm:cxn modelId="{FEE688DE-523D-48A4-B1F4-F53F573C6B64}" type="presOf" srcId="{4C344CA7-5398-4E2C-913B-F92B5CEF1D93}" destId="{BBB174A0-E16C-402A-9917-0234648A7CAE}" srcOrd="0" destOrd="0" presId="urn:microsoft.com/office/officeart/2005/8/layout/radial6"/>
    <dgm:cxn modelId="{99FC01E9-8BC8-46A0-9920-EFFF4A8F3A6F}" type="presOf" srcId="{9CB41F11-C686-45A4-8C15-EEF3C387F3FE}" destId="{B60C1ABA-1547-489D-B806-D319EF1AB523}" srcOrd="0" destOrd="0" presId="urn:microsoft.com/office/officeart/2005/8/layout/radial6"/>
    <dgm:cxn modelId="{58A10CF7-17EC-4329-B589-719C77F73D6D}" srcId="{9CB41F11-C686-45A4-8C15-EEF3C387F3FE}" destId="{322EA0EB-A0BC-4AE6-9A52-CA4584BEF017}" srcOrd="4" destOrd="0" parTransId="{A5ACAFD0-336A-4CD7-A0A4-5D45508B39CC}" sibTransId="{3069FA7C-4C72-4831-B5E6-B303A9B50503}"/>
    <dgm:cxn modelId="{8BBFACFB-9238-4736-9671-CA9EF7A85C3D}" srcId="{9CB41F11-C686-45A4-8C15-EEF3C387F3FE}" destId="{4B4F5B0F-11CD-4F86-A9A8-3E909942CD5B}" srcOrd="0" destOrd="0" parTransId="{6C994F37-5185-4AEA-B4EA-3FC39C6569DA}" sibTransId="{D362FC36-FE42-475A-965F-8FC70C48DE46}"/>
    <dgm:cxn modelId="{C758C53A-D4B0-426C-AA6A-0BFDDD017F5B}" type="presParOf" srcId="{AC7BB31C-138D-447E-A0FE-D949A0D3F572}" destId="{B60C1ABA-1547-489D-B806-D319EF1AB523}" srcOrd="0" destOrd="0" presId="urn:microsoft.com/office/officeart/2005/8/layout/radial6"/>
    <dgm:cxn modelId="{029F245B-8AFC-4F42-A957-E5047B247D2C}" type="presParOf" srcId="{AC7BB31C-138D-447E-A0FE-D949A0D3F572}" destId="{AF37707B-BEE0-4F27-957B-3B116E459A42}" srcOrd="1" destOrd="0" presId="urn:microsoft.com/office/officeart/2005/8/layout/radial6"/>
    <dgm:cxn modelId="{A6F2BC60-1C4D-4341-9359-C403503D3583}" type="presParOf" srcId="{AC7BB31C-138D-447E-A0FE-D949A0D3F572}" destId="{C7F12EE8-7639-4913-A361-1FA7D0983E61}" srcOrd="2" destOrd="0" presId="urn:microsoft.com/office/officeart/2005/8/layout/radial6"/>
    <dgm:cxn modelId="{4782490F-0A03-42A1-95D4-F84E495D21B3}" type="presParOf" srcId="{AC7BB31C-138D-447E-A0FE-D949A0D3F572}" destId="{C767C8B2-D897-4A64-A23A-69ADC356AAB1}" srcOrd="3" destOrd="0" presId="urn:microsoft.com/office/officeart/2005/8/layout/radial6"/>
    <dgm:cxn modelId="{4A9B110C-5E6D-44BB-8C37-54D93F65851A}" type="presParOf" srcId="{AC7BB31C-138D-447E-A0FE-D949A0D3F572}" destId="{D0F4B575-794C-4957-9249-618EFA5B937F}" srcOrd="4" destOrd="0" presId="urn:microsoft.com/office/officeart/2005/8/layout/radial6"/>
    <dgm:cxn modelId="{C9A1440A-2F1C-46A5-8813-1E566BCA59DB}" type="presParOf" srcId="{AC7BB31C-138D-447E-A0FE-D949A0D3F572}" destId="{8998C228-390C-4103-BF97-6820EDB25DA5}" srcOrd="5" destOrd="0" presId="urn:microsoft.com/office/officeart/2005/8/layout/radial6"/>
    <dgm:cxn modelId="{72A82996-3E46-4CBC-97CD-5760F893FC46}" type="presParOf" srcId="{AC7BB31C-138D-447E-A0FE-D949A0D3F572}" destId="{78E3E6EC-EF06-4D10-8EE6-0A07DE0622ED}" srcOrd="6" destOrd="0" presId="urn:microsoft.com/office/officeart/2005/8/layout/radial6"/>
    <dgm:cxn modelId="{E9D52225-A3FE-49F8-B088-1458668878FD}" type="presParOf" srcId="{AC7BB31C-138D-447E-A0FE-D949A0D3F572}" destId="{0DA05BA4-5BDF-4175-B445-F6372746E6C3}" srcOrd="7" destOrd="0" presId="urn:microsoft.com/office/officeart/2005/8/layout/radial6"/>
    <dgm:cxn modelId="{8A49DE56-0EA5-4777-9EF5-F7C36CC017F4}" type="presParOf" srcId="{AC7BB31C-138D-447E-A0FE-D949A0D3F572}" destId="{90C9F88F-EE02-40BB-8EBF-05EFA0E84A1A}" srcOrd="8" destOrd="0" presId="urn:microsoft.com/office/officeart/2005/8/layout/radial6"/>
    <dgm:cxn modelId="{E572151F-A98B-4C52-85F5-1FF0E7ADCE7C}" type="presParOf" srcId="{AC7BB31C-138D-447E-A0FE-D949A0D3F572}" destId="{BBB174A0-E16C-402A-9917-0234648A7CAE}" srcOrd="9" destOrd="0" presId="urn:microsoft.com/office/officeart/2005/8/layout/radial6"/>
    <dgm:cxn modelId="{2242FA50-C420-4D1C-83BF-4B79398C37DA}" type="presParOf" srcId="{AC7BB31C-138D-447E-A0FE-D949A0D3F572}" destId="{D3FB55D0-2FD4-4239-94AC-B4D76D9C90C8}" srcOrd="10" destOrd="0" presId="urn:microsoft.com/office/officeart/2005/8/layout/radial6"/>
    <dgm:cxn modelId="{4B9F2729-D7C7-4FF8-8823-85200571BC77}" type="presParOf" srcId="{AC7BB31C-138D-447E-A0FE-D949A0D3F572}" destId="{74AAD515-0033-483B-9445-7AF1F704FE5B}" srcOrd="11" destOrd="0" presId="urn:microsoft.com/office/officeart/2005/8/layout/radial6"/>
    <dgm:cxn modelId="{B5BDFCB2-F9C6-4AFB-BEE7-FAE0E0965CC7}" type="presParOf" srcId="{AC7BB31C-138D-447E-A0FE-D949A0D3F572}" destId="{2EA6F80D-E115-4D41-B6D5-0383421AC01B}" srcOrd="12" destOrd="0" presId="urn:microsoft.com/office/officeart/2005/8/layout/radial6"/>
    <dgm:cxn modelId="{6FB9FD39-527B-435E-BB12-63CD78D8B544}" type="presParOf" srcId="{AC7BB31C-138D-447E-A0FE-D949A0D3F572}" destId="{05DB1D58-B842-4C61-B731-DBB40C29E62F}" srcOrd="13" destOrd="0" presId="urn:microsoft.com/office/officeart/2005/8/layout/radial6"/>
    <dgm:cxn modelId="{4B69AF82-7047-4513-92EB-F72D7388F792}" type="presParOf" srcId="{AC7BB31C-138D-447E-A0FE-D949A0D3F572}" destId="{700A69D0-5512-4F18-BEDF-0C43D4DDFBD2}" srcOrd="14" destOrd="0" presId="urn:microsoft.com/office/officeart/2005/8/layout/radial6"/>
    <dgm:cxn modelId="{E4999717-5C45-4F66-8A46-890DC049C1A9}" type="presParOf" srcId="{AC7BB31C-138D-447E-A0FE-D949A0D3F572}" destId="{D085B21D-A3C6-45AF-ABD3-B268AA6D0C1F}" srcOrd="15" destOrd="0" presId="urn:microsoft.com/office/officeart/2005/8/layout/radial6"/>
    <dgm:cxn modelId="{A713CC49-718C-4F9F-A47F-F4072963C741}" type="presParOf" srcId="{AC7BB31C-138D-447E-A0FE-D949A0D3F572}" destId="{23D44DA3-8965-40AE-91EA-9F2641363A40}" srcOrd="16" destOrd="0" presId="urn:microsoft.com/office/officeart/2005/8/layout/radial6"/>
    <dgm:cxn modelId="{84129D4B-1931-4DF3-B97D-DB7A31E4B5F2}" type="presParOf" srcId="{AC7BB31C-138D-447E-A0FE-D949A0D3F572}" destId="{1552988F-0FDE-4EC1-BE29-A630C9CCBF2F}" srcOrd="17" destOrd="0" presId="urn:microsoft.com/office/officeart/2005/8/layout/radial6"/>
    <dgm:cxn modelId="{3DB91ABA-BCB8-4ACB-B5C5-C4554480228C}" type="presParOf" srcId="{AC7BB31C-138D-447E-A0FE-D949A0D3F572}" destId="{3BAEFDFC-56E9-46A0-810A-EC3CEB22421B}"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7610E-CEE2-47C7-9002-30CDF0B80518}">
      <dsp:nvSpPr>
        <dsp:cNvPr id="0" name=""/>
        <dsp:cNvSpPr/>
      </dsp:nvSpPr>
      <dsp:spPr>
        <a:xfrm>
          <a:off x="0" y="259225"/>
          <a:ext cx="3036125" cy="121445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D3186-A5D0-4201-9353-66F8A7D93913}">
      <dsp:nvSpPr>
        <dsp:cNvPr id="0" name=""/>
        <dsp:cNvSpPr/>
      </dsp:nvSpPr>
      <dsp:spPr>
        <a:xfrm>
          <a:off x="364335" y="471753"/>
          <a:ext cx="1001921" cy="5950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Yesterday</a:t>
          </a:r>
        </a:p>
      </dsp:txBody>
      <dsp:txXfrm>
        <a:off x="364335" y="471753"/>
        <a:ext cx="1001921" cy="595080"/>
      </dsp:txXfrm>
    </dsp:sp>
    <dsp:sp modelId="{CB1BDE42-B1C9-4D16-B77D-5812814CCB4F}">
      <dsp:nvSpPr>
        <dsp:cNvPr id="0" name=""/>
        <dsp:cNvSpPr/>
      </dsp:nvSpPr>
      <dsp:spPr>
        <a:xfrm>
          <a:off x="1518062" y="666065"/>
          <a:ext cx="1184088" cy="5950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Tomorrow? </a:t>
          </a:r>
        </a:p>
      </dsp:txBody>
      <dsp:txXfrm>
        <a:off x="1518062" y="666065"/>
        <a:ext cx="1184088" cy="595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5B99F-0410-4ACD-9F8A-2FA6EECB5DAB}">
      <dsp:nvSpPr>
        <dsp:cNvPr id="0" name=""/>
        <dsp:cNvSpPr/>
      </dsp:nvSpPr>
      <dsp:spPr>
        <a:xfrm>
          <a:off x="1191183" y="0"/>
          <a:ext cx="6750038" cy="49259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D35A8-5C24-44E9-B48D-C295041AA488}">
      <dsp:nvSpPr>
        <dsp:cNvPr id="0" name=""/>
        <dsp:cNvSpPr/>
      </dsp:nvSpPr>
      <dsp:spPr>
        <a:xfrm>
          <a:off x="4112" y="1477772"/>
          <a:ext cx="2443992" cy="1970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endParaRPr lang="en-US" sz="4400" kern="1200" dirty="0"/>
        </a:p>
        <a:p>
          <a:pPr marL="0" lvl="0" indent="0" algn="l" defTabSz="1955800">
            <a:lnSpc>
              <a:spcPct val="90000"/>
            </a:lnSpc>
            <a:spcBef>
              <a:spcPct val="0"/>
            </a:spcBef>
            <a:spcAft>
              <a:spcPct val="35000"/>
            </a:spcAft>
            <a:buNone/>
          </a:pPr>
          <a:r>
            <a:rPr lang="en-US" sz="4400" kern="1200" dirty="0"/>
            <a:t>Office </a:t>
          </a:r>
          <a:r>
            <a:rPr lang="en-US" sz="1800" kern="1200" dirty="0"/>
            <a:t>(tradition)</a:t>
          </a:r>
        </a:p>
        <a:p>
          <a:pPr marL="0" lvl="0" indent="0" algn="l" defTabSz="1955800">
            <a:lnSpc>
              <a:spcPct val="90000"/>
            </a:lnSpc>
            <a:spcBef>
              <a:spcPct val="0"/>
            </a:spcBef>
            <a:spcAft>
              <a:spcPct val="35000"/>
            </a:spcAft>
            <a:buNone/>
          </a:pPr>
          <a:r>
            <a:rPr lang="en-US" sz="3500" kern="1200" dirty="0"/>
            <a:t>	</a:t>
          </a:r>
        </a:p>
      </dsp:txBody>
      <dsp:txXfrm>
        <a:off x="100297" y="1573957"/>
        <a:ext cx="2251622" cy="1777993"/>
      </dsp:txXfrm>
    </dsp:sp>
    <dsp:sp modelId="{A3D7DDA6-3E9D-4843-A5E7-012E617EAC79}">
      <dsp:nvSpPr>
        <dsp:cNvPr id="0" name=""/>
        <dsp:cNvSpPr/>
      </dsp:nvSpPr>
      <dsp:spPr>
        <a:xfrm>
          <a:off x="2748614" y="1477772"/>
          <a:ext cx="2443992" cy="1970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endParaRPr lang="en-US" sz="4400" kern="1200" dirty="0"/>
        </a:p>
        <a:p>
          <a:pPr marL="0" lvl="0" indent="0" algn="l" defTabSz="1955800">
            <a:lnSpc>
              <a:spcPct val="90000"/>
            </a:lnSpc>
            <a:spcBef>
              <a:spcPct val="0"/>
            </a:spcBef>
            <a:spcAft>
              <a:spcPct val="35000"/>
            </a:spcAft>
            <a:buNone/>
          </a:pPr>
          <a:r>
            <a:rPr lang="en-US" sz="4400" kern="1200" dirty="0"/>
            <a:t>Remote </a:t>
          </a:r>
          <a:r>
            <a:rPr lang="en-US" sz="1800" kern="1200" dirty="0"/>
            <a:t>(forced)</a:t>
          </a:r>
        </a:p>
        <a:p>
          <a:pPr marL="0" lvl="0" indent="0" algn="l" defTabSz="1955800">
            <a:lnSpc>
              <a:spcPct val="90000"/>
            </a:lnSpc>
            <a:spcBef>
              <a:spcPct val="0"/>
            </a:spcBef>
            <a:spcAft>
              <a:spcPct val="35000"/>
            </a:spcAft>
            <a:buNone/>
          </a:pPr>
          <a:r>
            <a:rPr lang="en-US" sz="4400" kern="1200" dirty="0"/>
            <a:t>	</a:t>
          </a:r>
        </a:p>
      </dsp:txBody>
      <dsp:txXfrm>
        <a:off x="2844799" y="1573957"/>
        <a:ext cx="2251622" cy="1777993"/>
      </dsp:txXfrm>
    </dsp:sp>
    <dsp:sp modelId="{0151F7C2-3DC9-40B0-99AA-DC0FE66D903C}">
      <dsp:nvSpPr>
        <dsp:cNvPr id="0" name=""/>
        <dsp:cNvSpPr/>
      </dsp:nvSpPr>
      <dsp:spPr>
        <a:xfrm>
          <a:off x="5493117" y="1477772"/>
          <a:ext cx="2443992" cy="19703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Hybrid </a:t>
          </a:r>
          <a:r>
            <a:rPr lang="en-US" sz="1800" kern="1200" dirty="0"/>
            <a:t>(choice)</a:t>
          </a:r>
        </a:p>
      </dsp:txBody>
      <dsp:txXfrm>
        <a:off x="5589302" y="1573957"/>
        <a:ext cx="2251622" cy="17779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EFDFC-56E9-46A0-810A-EC3CEB22421B}">
      <dsp:nvSpPr>
        <dsp:cNvPr id="0" name=""/>
        <dsp:cNvSpPr/>
      </dsp:nvSpPr>
      <dsp:spPr>
        <a:xfrm>
          <a:off x="1475312" y="459312"/>
          <a:ext cx="3145375" cy="3145375"/>
        </a:xfrm>
        <a:prstGeom prst="blockArc">
          <a:avLst>
            <a:gd name="adj1" fmla="val 12600000"/>
            <a:gd name="adj2" fmla="val 162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85B21D-A3C6-45AF-ABD3-B268AA6D0C1F}">
      <dsp:nvSpPr>
        <dsp:cNvPr id="0" name=""/>
        <dsp:cNvSpPr/>
      </dsp:nvSpPr>
      <dsp:spPr>
        <a:xfrm>
          <a:off x="1475312" y="459312"/>
          <a:ext cx="3145375" cy="3145375"/>
        </a:xfrm>
        <a:prstGeom prst="blockArc">
          <a:avLst>
            <a:gd name="adj1" fmla="val 9000000"/>
            <a:gd name="adj2" fmla="val 126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A6F80D-E115-4D41-B6D5-0383421AC01B}">
      <dsp:nvSpPr>
        <dsp:cNvPr id="0" name=""/>
        <dsp:cNvSpPr/>
      </dsp:nvSpPr>
      <dsp:spPr>
        <a:xfrm>
          <a:off x="1475312" y="459312"/>
          <a:ext cx="3145375" cy="3145375"/>
        </a:xfrm>
        <a:prstGeom prst="blockArc">
          <a:avLst>
            <a:gd name="adj1" fmla="val 5400000"/>
            <a:gd name="adj2" fmla="val 90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B174A0-E16C-402A-9917-0234648A7CAE}">
      <dsp:nvSpPr>
        <dsp:cNvPr id="0" name=""/>
        <dsp:cNvSpPr/>
      </dsp:nvSpPr>
      <dsp:spPr>
        <a:xfrm>
          <a:off x="1475312" y="459312"/>
          <a:ext cx="3145375" cy="3145375"/>
        </a:xfrm>
        <a:prstGeom prst="blockArc">
          <a:avLst>
            <a:gd name="adj1" fmla="val 1800000"/>
            <a:gd name="adj2" fmla="val 54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E3E6EC-EF06-4D10-8EE6-0A07DE0622ED}">
      <dsp:nvSpPr>
        <dsp:cNvPr id="0" name=""/>
        <dsp:cNvSpPr/>
      </dsp:nvSpPr>
      <dsp:spPr>
        <a:xfrm>
          <a:off x="1475312" y="459312"/>
          <a:ext cx="3145375" cy="3145375"/>
        </a:xfrm>
        <a:prstGeom prst="blockArc">
          <a:avLst>
            <a:gd name="adj1" fmla="val 19800000"/>
            <a:gd name="adj2" fmla="val 18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67C8B2-D897-4A64-A23A-69ADC356AAB1}">
      <dsp:nvSpPr>
        <dsp:cNvPr id="0" name=""/>
        <dsp:cNvSpPr/>
      </dsp:nvSpPr>
      <dsp:spPr>
        <a:xfrm>
          <a:off x="1475312" y="459312"/>
          <a:ext cx="3145375" cy="3145375"/>
        </a:xfrm>
        <a:prstGeom prst="blockArc">
          <a:avLst>
            <a:gd name="adj1" fmla="val 16200000"/>
            <a:gd name="adj2" fmla="val 19800000"/>
            <a:gd name="adj3" fmla="val 451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0C1ABA-1547-489D-B806-D319EF1AB523}">
      <dsp:nvSpPr>
        <dsp:cNvPr id="0" name=""/>
        <dsp:cNvSpPr/>
      </dsp:nvSpPr>
      <dsp:spPr>
        <a:xfrm>
          <a:off x="2343298" y="1327298"/>
          <a:ext cx="1409402" cy="140940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Trust</a:t>
          </a:r>
        </a:p>
      </dsp:txBody>
      <dsp:txXfrm>
        <a:off x="2549700" y="1533700"/>
        <a:ext cx="996598" cy="996598"/>
      </dsp:txXfrm>
    </dsp:sp>
    <dsp:sp modelId="{AF37707B-BEE0-4F27-957B-3B116E459A42}">
      <dsp:nvSpPr>
        <dsp:cNvPr id="0" name=""/>
        <dsp:cNvSpPr/>
      </dsp:nvSpPr>
      <dsp:spPr>
        <a:xfrm>
          <a:off x="2554709" y="1538"/>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Communication</a:t>
          </a:r>
        </a:p>
      </dsp:txBody>
      <dsp:txXfrm>
        <a:off x="2699190" y="146019"/>
        <a:ext cx="697619" cy="697619"/>
      </dsp:txXfrm>
    </dsp:sp>
    <dsp:sp modelId="{D0F4B575-794C-4957-9249-618EFA5B937F}">
      <dsp:nvSpPr>
        <dsp:cNvPr id="0" name=""/>
        <dsp:cNvSpPr/>
      </dsp:nvSpPr>
      <dsp:spPr>
        <a:xfrm>
          <a:off x="3885938" y="770123"/>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Technology</a:t>
          </a:r>
        </a:p>
      </dsp:txBody>
      <dsp:txXfrm>
        <a:off x="4030419" y="914604"/>
        <a:ext cx="697619" cy="697619"/>
      </dsp:txXfrm>
    </dsp:sp>
    <dsp:sp modelId="{0DA05BA4-5BDF-4175-B445-F6372746E6C3}">
      <dsp:nvSpPr>
        <dsp:cNvPr id="0" name=""/>
        <dsp:cNvSpPr/>
      </dsp:nvSpPr>
      <dsp:spPr>
        <a:xfrm>
          <a:off x="3885938" y="2307294"/>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Outcomes-based performance</a:t>
          </a:r>
        </a:p>
      </dsp:txBody>
      <dsp:txXfrm>
        <a:off x="4030419" y="2451775"/>
        <a:ext cx="697619" cy="697619"/>
      </dsp:txXfrm>
    </dsp:sp>
    <dsp:sp modelId="{D3FB55D0-2FD4-4239-94AC-B4D76D9C90C8}">
      <dsp:nvSpPr>
        <dsp:cNvPr id="0" name=""/>
        <dsp:cNvSpPr/>
      </dsp:nvSpPr>
      <dsp:spPr>
        <a:xfrm>
          <a:off x="2554709" y="3075879"/>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Inclusion</a:t>
          </a:r>
        </a:p>
      </dsp:txBody>
      <dsp:txXfrm>
        <a:off x="2699190" y="3220360"/>
        <a:ext cx="697619" cy="697619"/>
      </dsp:txXfrm>
    </dsp:sp>
    <dsp:sp modelId="{05DB1D58-B842-4C61-B731-DBB40C29E62F}">
      <dsp:nvSpPr>
        <dsp:cNvPr id="0" name=""/>
        <dsp:cNvSpPr/>
      </dsp:nvSpPr>
      <dsp:spPr>
        <a:xfrm>
          <a:off x="1223480" y="2307294"/>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Energy and Wellbeing</a:t>
          </a:r>
        </a:p>
      </dsp:txBody>
      <dsp:txXfrm>
        <a:off x="1367961" y="2451775"/>
        <a:ext cx="697619" cy="697619"/>
      </dsp:txXfrm>
    </dsp:sp>
    <dsp:sp modelId="{23D44DA3-8965-40AE-91EA-9F2641363A40}">
      <dsp:nvSpPr>
        <dsp:cNvPr id="0" name=""/>
        <dsp:cNvSpPr/>
      </dsp:nvSpPr>
      <dsp:spPr>
        <a:xfrm>
          <a:off x="1223480" y="770123"/>
          <a:ext cx="986581" cy="98658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Meaningful face-time</a:t>
          </a:r>
        </a:p>
      </dsp:txBody>
      <dsp:txXfrm>
        <a:off x="1367961" y="914604"/>
        <a:ext cx="697619" cy="697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EFDFC-56E9-46A0-810A-EC3CEB22421B}">
      <dsp:nvSpPr>
        <dsp:cNvPr id="0" name=""/>
        <dsp:cNvSpPr/>
      </dsp:nvSpPr>
      <dsp:spPr>
        <a:xfrm>
          <a:off x="969832" y="373651"/>
          <a:ext cx="2569469" cy="2569469"/>
        </a:xfrm>
        <a:prstGeom prst="blockArc">
          <a:avLst>
            <a:gd name="adj1" fmla="val 12600000"/>
            <a:gd name="adj2" fmla="val 162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85B21D-A3C6-45AF-ABD3-B268AA6D0C1F}">
      <dsp:nvSpPr>
        <dsp:cNvPr id="0" name=""/>
        <dsp:cNvSpPr/>
      </dsp:nvSpPr>
      <dsp:spPr>
        <a:xfrm>
          <a:off x="969832" y="373651"/>
          <a:ext cx="2569469" cy="2569469"/>
        </a:xfrm>
        <a:prstGeom prst="blockArc">
          <a:avLst>
            <a:gd name="adj1" fmla="val 9000000"/>
            <a:gd name="adj2" fmla="val 126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A6F80D-E115-4D41-B6D5-0383421AC01B}">
      <dsp:nvSpPr>
        <dsp:cNvPr id="0" name=""/>
        <dsp:cNvSpPr/>
      </dsp:nvSpPr>
      <dsp:spPr>
        <a:xfrm>
          <a:off x="969832" y="373651"/>
          <a:ext cx="2569469" cy="2569469"/>
        </a:xfrm>
        <a:prstGeom prst="blockArc">
          <a:avLst>
            <a:gd name="adj1" fmla="val 5400000"/>
            <a:gd name="adj2" fmla="val 90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B174A0-E16C-402A-9917-0234648A7CAE}">
      <dsp:nvSpPr>
        <dsp:cNvPr id="0" name=""/>
        <dsp:cNvSpPr/>
      </dsp:nvSpPr>
      <dsp:spPr>
        <a:xfrm>
          <a:off x="969832" y="373651"/>
          <a:ext cx="2569469" cy="2569469"/>
        </a:xfrm>
        <a:prstGeom prst="blockArc">
          <a:avLst>
            <a:gd name="adj1" fmla="val 1800000"/>
            <a:gd name="adj2" fmla="val 54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E3E6EC-EF06-4D10-8EE6-0A07DE0622ED}">
      <dsp:nvSpPr>
        <dsp:cNvPr id="0" name=""/>
        <dsp:cNvSpPr/>
      </dsp:nvSpPr>
      <dsp:spPr>
        <a:xfrm>
          <a:off x="969832" y="373651"/>
          <a:ext cx="2569469" cy="2569469"/>
        </a:xfrm>
        <a:prstGeom prst="blockArc">
          <a:avLst>
            <a:gd name="adj1" fmla="val 19800000"/>
            <a:gd name="adj2" fmla="val 18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67C8B2-D897-4A64-A23A-69ADC356AAB1}">
      <dsp:nvSpPr>
        <dsp:cNvPr id="0" name=""/>
        <dsp:cNvSpPr/>
      </dsp:nvSpPr>
      <dsp:spPr>
        <a:xfrm>
          <a:off x="969832" y="373651"/>
          <a:ext cx="2569469" cy="2569469"/>
        </a:xfrm>
        <a:prstGeom prst="blockArc">
          <a:avLst>
            <a:gd name="adj1" fmla="val 16200000"/>
            <a:gd name="adj2" fmla="val 19800000"/>
            <a:gd name="adj3" fmla="val 45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0C1ABA-1547-489D-B806-D319EF1AB523}">
      <dsp:nvSpPr>
        <dsp:cNvPr id="0" name=""/>
        <dsp:cNvSpPr/>
      </dsp:nvSpPr>
      <dsp:spPr>
        <a:xfrm>
          <a:off x="1681017" y="1084836"/>
          <a:ext cx="1147099" cy="114709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Trust</a:t>
          </a:r>
        </a:p>
      </dsp:txBody>
      <dsp:txXfrm>
        <a:off x="1849006" y="1252825"/>
        <a:ext cx="811121" cy="811121"/>
      </dsp:txXfrm>
    </dsp:sp>
    <dsp:sp modelId="{AF37707B-BEE0-4F27-957B-3B116E459A42}">
      <dsp:nvSpPr>
        <dsp:cNvPr id="0" name=""/>
        <dsp:cNvSpPr/>
      </dsp:nvSpPr>
      <dsp:spPr>
        <a:xfrm>
          <a:off x="1853082" y="1073"/>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Communication</a:t>
          </a:r>
        </a:p>
      </dsp:txBody>
      <dsp:txXfrm>
        <a:off x="1970674" y="118665"/>
        <a:ext cx="567785" cy="567785"/>
      </dsp:txXfrm>
    </dsp:sp>
    <dsp:sp modelId="{D0F4B575-794C-4957-9249-618EFA5B937F}">
      <dsp:nvSpPr>
        <dsp:cNvPr id="0" name=""/>
        <dsp:cNvSpPr/>
      </dsp:nvSpPr>
      <dsp:spPr>
        <a:xfrm>
          <a:off x="2940661" y="628987"/>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Technology</a:t>
          </a:r>
        </a:p>
      </dsp:txBody>
      <dsp:txXfrm>
        <a:off x="3058253" y="746579"/>
        <a:ext cx="567785" cy="567785"/>
      </dsp:txXfrm>
    </dsp:sp>
    <dsp:sp modelId="{0DA05BA4-5BDF-4175-B445-F6372746E6C3}">
      <dsp:nvSpPr>
        <dsp:cNvPr id="0" name=""/>
        <dsp:cNvSpPr/>
      </dsp:nvSpPr>
      <dsp:spPr>
        <a:xfrm>
          <a:off x="2940661" y="1884815"/>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Outcomes-based performance</a:t>
          </a:r>
        </a:p>
      </dsp:txBody>
      <dsp:txXfrm>
        <a:off x="3058253" y="2002407"/>
        <a:ext cx="567785" cy="567785"/>
      </dsp:txXfrm>
    </dsp:sp>
    <dsp:sp modelId="{D3FB55D0-2FD4-4239-94AC-B4D76D9C90C8}">
      <dsp:nvSpPr>
        <dsp:cNvPr id="0" name=""/>
        <dsp:cNvSpPr/>
      </dsp:nvSpPr>
      <dsp:spPr>
        <a:xfrm>
          <a:off x="1853082" y="2512729"/>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Inclusion</a:t>
          </a:r>
        </a:p>
      </dsp:txBody>
      <dsp:txXfrm>
        <a:off x="1970674" y="2630321"/>
        <a:ext cx="567785" cy="567785"/>
      </dsp:txXfrm>
    </dsp:sp>
    <dsp:sp modelId="{05DB1D58-B842-4C61-B731-DBB40C29E62F}">
      <dsp:nvSpPr>
        <dsp:cNvPr id="0" name=""/>
        <dsp:cNvSpPr/>
      </dsp:nvSpPr>
      <dsp:spPr>
        <a:xfrm>
          <a:off x="765503" y="1884815"/>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Energy and Wellbeing</a:t>
          </a:r>
        </a:p>
      </dsp:txBody>
      <dsp:txXfrm>
        <a:off x="883095" y="2002407"/>
        <a:ext cx="567785" cy="567785"/>
      </dsp:txXfrm>
    </dsp:sp>
    <dsp:sp modelId="{23D44DA3-8965-40AE-91EA-9F2641363A40}">
      <dsp:nvSpPr>
        <dsp:cNvPr id="0" name=""/>
        <dsp:cNvSpPr/>
      </dsp:nvSpPr>
      <dsp:spPr>
        <a:xfrm>
          <a:off x="765503" y="628987"/>
          <a:ext cx="802969" cy="80296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Maximised face-time</a:t>
          </a:r>
        </a:p>
      </dsp:txBody>
      <dsp:txXfrm>
        <a:off x="883095" y="746579"/>
        <a:ext cx="567785" cy="567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AD97A-AFB1-4DA1-9D2C-4CDFD955D879}">
      <dsp:nvSpPr>
        <dsp:cNvPr id="0" name=""/>
        <dsp:cNvSpPr/>
      </dsp:nvSpPr>
      <dsp:spPr>
        <a:xfrm>
          <a:off x="99119" y="496786"/>
          <a:ext cx="2444948" cy="24449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Location Flexibility</a:t>
          </a:r>
        </a:p>
      </dsp:txBody>
      <dsp:txXfrm>
        <a:off x="440531" y="785098"/>
        <a:ext cx="1409699" cy="1868324"/>
      </dsp:txXfrm>
    </dsp:sp>
    <dsp:sp modelId="{FEC96A80-72B9-4989-93BD-5645684C2874}">
      <dsp:nvSpPr>
        <dsp:cNvPr id="0" name=""/>
        <dsp:cNvSpPr/>
      </dsp:nvSpPr>
      <dsp:spPr>
        <a:xfrm>
          <a:off x="1861244" y="496786"/>
          <a:ext cx="2444948" cy="24449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Time Flexibility </a:t>
          </a:r>
        </a:p>
      </dsp:txBody>
      <dsp:txXfrm>
        <a:off x="2555080" y="785098"/>
        <a:ext cx="1409699" cy="1868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EFDFC-56E9-46A0-810A-EC3CEB22421B}">
      <dsp:nvSpPr>
        <dsp:cNvPr id="0" name=""/>
        <dsp:cNvSpPr/>
      </dsp:nvSpPr>
      <dsp:spPr>
        <a:xfrm>
          <a:off x="1049901" y="376311"/>
          <a:ext cx="2583721" cy="2583721"/>
        </a:xfrm>
        <a:prstGeom prst="blockArc">
          <a:avLst>
            <a:gd name="adj1" fmla="val 12600000"/>
            <a:gd name="adj2" fmla="val 162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85B21D-A3C6-45AF-ABD3-B268AA6D0C1F}">
      <dsp:nvSpPr>
        <dsp:cNvPr id="0" name=""/>
        <dsp:cNvSpPr/>
      </dsp:nvSpPr>
      <dsp:spPr>
        <a:xfrm>
          <a:off x="1049901" y="376311"/>
          <a:ext cx="2583721" cy="2583721"/>
        </a:xfrm>
        <a:prstGeom prst="blockArc">
          <a:avLst>
            <a:gd name="adj1" fmla="val 9000000"/>
            <a:gd name="adj2" fmla="val 126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A6F80D-E115-4D41-B6D5-0383421AC01B}">
      <dsp:nvSpPr>
        <dsp:cNvPr id="0" name=""/>
        <dsp:cNvSpPr/>
      </dsp:nvSpPr>
      <dsp:spPr>
        <a:xfrm>
          <a:off x="1049901" y="376311"/>
          <a:ext cx="2583721" cy="2583721"/>
        </a:xfrm>
        <a:prstGeom prst="blockArc">
          <a:avLst>
            <a:gd name="adj1" fmla="val 5400000"/>
            <a:gd name="adj2" fmla="val 90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B174A0-E16C-402A-9917-0234648A7CAE}">
      <dsp:nvSpPr>
        <dsp:cNvPr id="0" name=""/>
        <dsp:cNvSpPr/>
      </dsp:nvSpPr>
      <dsp:spPr>
        <a:xfrm>
          <a:off x="1049901" y="376311"/>
          <a:ext cx="2583721" cy="2583721"/>
        </a:xfrm>
        <a:prstGeom prst="blockArc">
          <a:avLst>
            <a:gd name="adj1" fmla="val 1800000"/>
            <a:gd name="adj2" fmla="val 54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8E3E6EC-EF06-4D10-8EE6-0A07DE0622ED}">
      <dsp:nvSpPr>
        <dsp:cNvPr id="0" name=""/>
        <dsp:cNvSpPr/>
      </dsp:nvSpPr>
      <dsp:spPr>
        <a:xfrm>
          <a:off x="1049901" y="376311"/>
          <a:ext cx="2583721" cy="2583721"/>
        </a:xfrm>
        <a:prstGeom prst="blockArc">
          <a:avLst>
            <a:gd name="adj1" fmla="val 19800000"/>
            <a:gd name="adj2" fmla="val 18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767C8B2-D897-4A64-A23A-69ADC356AAB1}">
      <dsp:nvSpPr>
        <dsp:cNvPr id="0" name=""/>
        <dsp:cNvSpPr/>
      </dsp:nvSpPr>
      <dsp:spPr>
        <a:xfrm>
          <a:off x="1049901" y="376311"/>
          <a:ext cx="2583721" cy="2583721"/>
        </a:xfrm>
        <a:prstGeom prst="blockArc">
          <a:avLst>
            <a:gd name="adj1" fmla="val 16200000"/>
            <a:gd name="adj2" fmla="val 19800000"/>
            <a:gd name="adj3" fmla="val 4506"/>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0C1ABA-1547-489D-B806-D319EF1AB523}">
      <dsp:nvSpPr>
        <dsp:cNvPr id="0" name=""/>
        <dsp:cNvSpPr/>
      </dsp:nvSpPr>
      <dsp:spPr>
        <a:xfrm>
          <a:off x="1764325" y="1090735"/>
          <a:ext cx="1154873" cy="11548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Trust</a:t>
          </a:r>
        </a:p>
      </dsp:txBody>
      <dsp:txXfrm>
        <a:off x="1933452" y="1259862"/>
        <a:ext cx="816619" cy="816619"/>
      </dsp:txXfrm>
    </dsp:sp>
    <dsp:sp modelId="{AF37707B-BEE0-4F27-957B-3B116E459A42}">
      <dsp:nvSpPr>
        <dsp:cNvPr id="0" name=""/>
        <dsp:cNvSpPr/>
      </dsp:nvSpPr>
      <dsp:spPr>
        <a:xfrm>
          <a:off x="1937556" y="1208"/>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Communication</a:t>
          </a:r>
        </a:p>
      </dsp:txBody>
      <dsp:txXfrm>
        <a:off x="2055945" y="119597"/>
        <a:ext cx="571633" cy="571633"/>
      </dsp:txXfrm>
    </dsp:sp>
    <dsp:sp modelId="{D0F4B575-794C-4957-9249-618EFA5B937F}">
      <dsp:nvSpPr>
        <dsp:cNvPr id="0" name=""/>
        <dsp:cNvSpPr/>
      </dsp:nvSpPr>
      <dsp:spPr>
        <a:xfrm>
          <a:off x="3031137" y="632587"/>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Technology</a:t>
          </a:r>
        </a:p>
      </dsp:txBody>
      <dsp:txXfrm>
        <a:off x="3149526" y="750976"/>
        <a:ext cx="571633" cy="571633"/>
      </dsp:txXfrm>
    </dsp:sp>
    <dsp:sp modelId="{0DA05BA4-5BDF-4175-B445-F6372746E6C3}">
      <dsp:nvSpPr>
        <dsp:cNvPr id="0" name=""/>
        <dsp:cNvSpPr/>
      </dsp:nvSpPr>
      <dsp:spPr>
        <a:xfrm>
          <a:off x="3031137" y="1895345"/>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Outcomes-based performance</a:t>
          </a:r>
        </a:p>
      </dsp:txBody>
      <dsp:txXfrm>
        <a:off x="3149526" y="2013734"/>
        <a:ext cx="571633" cy="571633"/>
      </dsp:txXfrm>
    </dsp:sp>
    <dsp:sp modelId="{D3FB55D0-2FD4-4239-94AC-B4D76D9C90C8}">
      <dsp:nvSpPr>
        <dsp:cNvPr id="0" name=""/>
        <dsp:cNvSpPr/>
      </dsp:nvSpPr>
      <dsp:spPr>
        <a:xfrm>
          <a:off x="1937556" y="2526725"/>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Inclusion</a:t>
          </a:r>
        </a:p>
      </dsp:txBody>
      <dsp:txXfrm>
        <a:off x="2055945" y="2645114"/>
        <a:ext cx="571633" cy="571633"/>
      </dsp:txXfrm>
    </dsp:sp>
    <dsp:sp modelId="{05DB1D58-B842-4C61-B731-DBB40C29E62F}">
      <dsp:nvSpPr>
        <dsp:cNvPr id="0" name=""/>
        <dsp:cNvSpPr/>
      </dsp:nvSpPr>
      <dsp:spPr>
        <a:xfrm>
          <a:off x="843976" y="1895345"/>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Energy and Wellbeing</a:t>
          </a:r>
        </a:p>
      </dsp:txBody>
      <dsp:txXfrm>
        <a:off x="962365" y="2013734"/>
        <a:ext cx="571633" cy="571633"/>
      </dsp:txXfrm>
    </dsp:sp>
    <dsp:sp modelId="{23D44DA3-8965-40AE-91EA-9F2641363A40}">
      <dsp:nvSpPr>
        <dsp:cNvPr id="0" name=""/>
        <dsp:cNvSpPr/>
      </dsp:nvSpPr>
      <dsp:spPr>
        <a:xfrm>
          <a:off x="843976" y="632587"/>
          <a:ext cx="808411" cy="8084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Maximised face-time</a:t>
          </a:r>
        </a:p>
      </dsp:txBody>
      <dsp:txXfrm>
        <a:off x="962365" y="750976"/>
        <a:ext cx="571633" cy="57163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BF99810C-90C5-4D73-9CBA-F699AE2D2E33}" type="datetimeFigureOut">
              <a:rPr lang="en-GB" smtClean="0"/>
              <a:t>21/04/2021</a:t>
            </a:fld>
            <a:endParaRPr lang="en-GB"/>
          </a:p>
        </p:txBody>
      </p:sp>
      <p:sp>
        <p:nvSpPr>
          <p:cNvPr id="4" name="Slide Image Placeholder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6C7ACFDB-760C-482D-8FF6-2AB217B58877}" type="slidenum">
              <a:rPr lang="en-GB" smtClean="0"/>
              <a:t>‹#›</a:t>
            </a:fld>
            <a:endParaRPr lang="en-GB"/>
          </a:p>
        </p:txBody>
      </p:sp>
    </p:spTree>
    <p:extLst>
      <p:ext uri="{BB962C8B-B14F-4D97-AF65-F5344CB8AC3E}">
        <p14:creationId xmlns:p14="http://schemas.microsoft.com/office/powerpoint/2010/main" val="302301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B1F78-C374-4071-8C46-5818C6DD97A1}" type="slidenum">
              <a:rPr lang="en-GB" smtClean="0"/>
              <a:t>5</a:t>
            </a:fld>
            <a:endParaRPr lang="en-GB"/>
          </a:p>
        </p:txBody>
      </p:sp>
    </p:spTree>
    <p:extLst>
      <p:ext uri="{BB962C8B-B14F-4D97-AF65-F5344CB8AC3E}">
        <p14:creationId xmlns:p14="http://schemas.microsoft.com/office/powerpoint/2010/main" val="244623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97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4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7ACFDB-760C-482D-8FF6-2AB217B58877}" type="slidenum">
              <a:rPr lang="en-GB" smtClean="0"/>
              <a:t>27</a:t>
            </a:fld>
            <a:endParaRPr lang="en-GB"/>
          </a:p>
        </p:txBody>
      </p:sp>
    </p:spTree>
    <p:extLst>
      <p:ext uri="{BB962C8B-B14F-4D97-AF65-F5344CB8AC3E}">
        <p14:creationId xmlns:p14="http://schemas.microsoft.com/office/powerpoint/2010/main" val="164677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33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6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ACFDB-760C-482D-8FF6-2AB217B58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9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1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FB5A08-A864-44C7-92CE-7D0ECB5241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4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3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27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883A97-90EB-4413-93B4-CEC10D47CD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590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Tree>
    <p:extLst>
      <p:ext uri="{BB962C8B-B14F-4D97-AF65-F5344CB8AC3E}">
        <p14:creationId xmlns:p14="http://schemas.microsoft.com/office/powerpoint/2010/main" val="26693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295457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37545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5966"/>
          <a:stretch/>
        </p:blipFill>
        <p:spPr>
          <a:xfrm>
            <a:off x="4355976" y="-303865"/>
            <a:ext cx="4788024" cy="7477281"/>
          </a:xfrm>
          <a:prstGeom prst="rect">
            <a:avLst/>
          </a:prstGeom>
        </p:spPr>
      </p:pic>
    </p:spTree>
    <p:extLst>
      <p:ext uri="{BB962C8B-B14F-4D97-AF65-F5344CB8AC3E}">
        <p14:creationId xmlns:p14="http://schemas.microsoft.com/office/powerpoint/2010/main" val="2113863704"/>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dvertising &amp; marketing">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330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9409"/>
          <a:stretch>
            <a:fillRect/>
          </a:stretch>
        </p:blipFill>
        <p:spPr>
          <a:xfrm>
            <a:off x="4293493" y="0"/>
            <a:ext cx="4850507"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15262243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Media &amp; entertainment">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40262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31526"/>
          <a:stretch>
            <a:fillRect/>
          </a:stretch>
        </p:blipFill>
        <p:spPr>
          <a:xfrm>
            <a:off x="4396815" y="0"/>
            <a:ext cx="4747185"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333714424"/>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Professional services">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0425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8084"/>
          <a:stretch>
            <a:fillRect/>
          </a:stretch>
        </p:blipFill>
        <p:spPr>
          <a:xfrm>
            <a:off x="4202435" y="0"/>
            <a:ext cx="4941565"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19587596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Retail, fashion &amp; hospitality">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18660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9597"/>
          <a:stretch>
            <a:fillRect/>
          </a:stretch>
        </p:blipFill>
        <p:spPr>
          <a:xfrm>
            <a:off x="4306370" y="0"/>
            <a:ext cx="4837630"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4240051668"/>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ports">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330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7175"/>
          <a:stretch>
            <a:fillRect/>
          </a:stretch>
        </p:blipFill>
        <p:spPr>
          <a:xfrm>
            <a:off x="4139952" y="0"/>
            <a:ext cx="5004048"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065743676"/>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echnology">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418660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userDrawn="1"/>
        </p:nvPicPr>
        <p:blipFill>
          <a:blip r:embed="rId2"/>
          <a:srcRect r="27099"/>
          <a:stretch>
            <a:fillRect/>
          </a:stretch>
        </p:blipFill>
        <p:spPr>
          <a:xfrm>
            <a:off x="4151287" y="0"/>
            <a:ext cx="4992713" cy="68713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766" y="5877272"/>
            <a:ext cx="3024336" cy="432048"/>
          </a:xfrm>
          <a:prstGeom prst="rect">
            <a:avLst/>
          </a:prstGeom>
        </p:spPr>
      </p:pic>
    </p:spTree>
    <p:extLst>
      <p:ext uri="{BB962C8B-B14F-4D97-AF65-F5344CB8AC3E}">
        <p14:creationId xmlns:p14="http://schemas.microsoft.com/office/powerpoint/2010/main" val="2838420388"/>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9953" r="50207"/>
          <a:stretch/>
        </p:blipFill>
        <p:spPr>
          <a:xfrm>
            <a:off x="4055121" y="-1"/>
            <a:ext cx="5088880" cy="5114781"/>
          </a:xfrm>
          <a:prstGeom prst="rect">
            <a:avLst/>
          </a:prstGeom>
        </p:spPr>
      </p:pic>
      <p:sp>
        <p:nvSpPr>
          <p:cNvPr id="3" name="Title 2"/>
          <p:cNvSpPr>
            <a:spLocks noGrp="1"/>
          </p:cNvSpPr>
          <p:nvPr>
            <p:ph type="title"/>
          </p:nvPr>
        </p:nvSpPr>
        <p:spPr>
          <a:xfrm>
            <a:off x="385398" y="2814424"/>
            <a:ext cx="4186602" cy="886397"/>
          </a:xfrm>
        </p:spPr>
        <p:txBody>
          <a:bodyPr anchor="b" anchorCtr="0"/>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3884798"/>
            <a:ext cx="4190999" cy="246221"/>
          </a:xfrm>
        </p:spPr>
        <p:txBody>
          <a:bodyPr/>
          <a:lstStyle>
            <a:lvl1pPr>
              <a:defRPr b="0">
                <a:solidFill>
                  <a:schemeClr val="tx2"/>
                </a:solidFill>
              </a:defRPr>
            </a:lvl1pPr>
            <a:lvl2pPr>
              <a:spcBef>
                <a:spcPts val="3000"/>
              </a:spcBef>
              <a:defRPr sz="1000">
                <a:solidFill>
                  <a:srgbClr val="999999"/>
                </a:solidFill>
              </a:defRPr>
            </a:lvl2pPr>
            <a:lvl3pPr marL="0" indent="0">
              <a:buNone/>
              <a:defRPr sz="1400">
                <a:solidFill>
                  <a:schemeClr val="tx1"/>
                </a:solidFill>
              </a:defRPr>
            </a:lvl3pPr>
          </a:lstStyle>
          <a:p>
            <a:pPr lvl="0"/>
            <a:r>
              <a:rPr lang="en-US"/>
              <a:t>Click to edit Master text styles</a:t>
            </a:r>
          </a:p>
        </p:txBody>
      </p:sp>
      <p:sp>
        <p:nvSpPr>
          <p:cNvPr id="15" name="Rectangle 14"/>
          <p:cNvSpPr/>
          <p:nvPr userDrawn="1"/>
        </p:nvSpPr>
        <p:spPr>
          <a:xfrm>
            <a:off x="381001" y="-1"/>
            <a:ext cx="2822847" cy="2437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algn="l"/>
            <a:endParaRPr lang="en-GB" sz="7200" b="1">
              <a:solidFill>
                <a:schemeClr val="bg1"/>
              </a:solidFill>
            </a:endParaRPr>
          </a:p>
        </p:txBody>
      </p:sp>
      <p:sp>
        <p:nvSpPr>
          <p:cNvPr id="10" name="Footer Placeholder 4"/>
          <p:cNvSpPr txBox="1">
            <a:spLocks/>
          </p:cNvSpPr>
          <p:nvPr userDrawn="1"/>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
        <p:nvSpPr>
          <p:cNvPr id="7" name="Text Placeholder 6"/>
          <p:cNvSpPr>
            <a:spLocks noGrp="1"/>
          </p:cNvSpPr>
          <p:nvPr>
            <p:ph type="body" sz="quarter" idx="11" hasCustomPrompt="1"/>
          </p:nvPr>
        </p:nvSpPr>
        <p:spPr>
          <a:xfrm>
            <a:off x="381000" y="1329181"/>
            <a:ext cx="1171328" cy="1107996"/>
          </a:xfrm>
        </p:spPr>
        <p:txBody>
          <a:bodyPr wrap="none" lIns="144000" tIns="0" bIns="0" anchor="b" anchorCtr="0"/>
          <a:lstStyle>
            <a:lvl1pPr algn="l">
              <a:defRPr sz="7200">
                <a:solidFill>
                  <a:schemeClr val="bg1"/>
                </a:solidFill>
              </a:defRPr>
            </a:lvl1pPr>
          </a:lstStyle>
          <a:p>
            <a:pPr lvl="0"/>
            <a:r>
              <a:rPr lang="en-US"/>
              <a:t>##</a:t>
            </a:r>
          </a:p>
        </p:txBody>
      </p:sp>
    </p:spTree>
    <p:extLst>
      <p:ext uri="{BB962C8B-B14F-4D97-AF65-F5344CB8AC3E}">
        <p14:creationId xmlns:p14="http://schemas.microsoft.com/office/powerpoint/2010/main" val="1060655903"/>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571688805"/>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5763" y="1963866"/>
            <a:ext cx="8377237" cy="429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451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3249021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3"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398996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3268689"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13"/>
          </p:nvPr>
        </p:nvSpPr>
        <p:spPr>
          <a:xfrm>
            <a:off x="6111192"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4"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0601053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phic and content righ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9138571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aphic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385397" y="952970"/>
            <a:ext cx="8373207" cy="387798"/>
          </a:xfrm>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9450758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s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6" y="1963866"/>
            <a:ext cx="4618651"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13" name="Picture Placeholder 12"/>
          <p:cNvSpPr>
            <a:spLocks noGrp="1"/>
          </p:cNvSpPr>
          <p:nvPr>
            <p:ph type="pic" sz="quarter" idx="12"/>
          </p:nvPr>
        </p:nvSpPr>
        <p:spPr>
          <a:xfrm>
            <a:off x="5360204" y="1944688"/>
            <a:ext cx="3398400" cy="1362075"/>
          </a:xfrm>
        </p:spPr>
        <p:txBody>
          <a:bodyPr/>
          <a:lstStyle/>
          <a:p>
            <a:endParaRPr lang="en-GB"/>
          </a:p>
        </p:txBody>
      </p:sp>
      <p:sp>
        <p:nvSpPr>
          <p:cNvPr id="14" name="Picture Placeholder 12"/>
          <p:cNvSpPr>
            <a:spLocks noGrp="1"/>
          </p:cNvSpPr>
          <p:nvPr>
            <p:ph type="pic" sz="quarter" idx="13"/>
          </p:nvPr>
        </p:nvSpPr>
        <p:spPr>
          <a:xfrm>
            <a:off x="5360204" y="4116114"/>
            <a:ext cx="3398400" cy="1362075"/>
          </a:xfrm>
        </p:spPr>
        <p:txBody>
          <a:bodyPr/>
          <a:lstStyle/>
          <a:p>
            <a:endParaRPr lang="en-GB"/>
          </a:p>
        </p:txBody>
      </p:sp>
      <p:sp>
        <p:nvSpPr>
          <p:cNvPr id="10" name="Text Placeholder 8"/>
          <p:cNvSpPr txBox="1">
            <a:spLocks/>
          </p:cNvSpPr>
          <p:nvPr userDrawn="1"/>
        </p:nvSpPr>
        <p:spPr>
          <a:xfrm>
            <a:off x="5360204" y="5478189"/>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p>
        </p:txBody>
      </p:sp>
      <p:sp>
        <p:nvSpPr>
          <p:cNvPr id="17" name="Text Placeholder 15"/>
          <p:cNvSpPr>
            <a:spLocks noGrp="1"/>
          </p:cNvSpPr>
          <p:nvPr>
            <p:ph type="body" sz="quarter" idx="15" hasCustomPrompt="1"/>
          </p:nvPr>
        </p:nvSpPr>
        <p:spPr>
          <a:xfrm>
            <a:off x="5514886" y="5605542"/>
            <a:ext cx="3248114" cy="215444"/>
          </a:xfrm>
        </p:spPr>
        <p:txBody>
          <a:bodyPr/>
          <a:lstStyle>
            <a:lvl1pPr>
              <a:defRPr sz="1400"/>
            </a:lvl1pPr>
          </a:lstStyle>
          <a:p>
            <a:pPr lvl="0"/>
            <a:r>
              <a:rPr lang="en-US"/>
              <a:t>Name</a:t>
            </a:r>
          </a:p>
        </p:txBody>
      </p:sp>
      <p:sp>
        <p:nvSpPr>
          <p:cNvPr id="11" name="Text Placeholder 8"/>
          <p:cNvSpPr txBox="1">
            <a:spLocks/>
          </p:cNvSpPr>
          <p:nvPr userDrawn="1"/>
        </p:nvSpPr>
        <p:spPr>
          <a:xfrm>
            <a:off x="5360204" y="3307337"/>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p>
        </p:txBody>
      </p:sp>
      <p:sp>
        <p:nvSpPr>
          <p:cNvPr id="16" name="Text Placeholder 15"/>
          <p:cNvSpPr>
            <a:spLocks noGrp="1"/>
          </p:cNvSpPr>
          <p:nvPr>
            <p:ph type="body" sz="quarter" idx="14" hasCustomPrompt="1"/>
          </p:nvPr>
        </p:nvSpPr>
        <p:spPr>
          <a:xfrm>
            <a:off x="5514886" y="3412738"/>
            <a:ext cx="3248114" cy="215444"/>
          </a:xfrm>
        </p:spPr>
        <p:txBody>
          <a:bodyPr/>
          <a:lstStyle>
            <a:lvl1pPr>
              <a:defRPr sz="1400"/>
            </a:lvl1pPr>
          </a:lstStyle>
          <a:p>
            <a:pPr lvl="0"/>
            <a:r>
              <a:rPr lang="en-US"/>
              <a:t>Name</a:t>
            </a:r>
          </a:p>
        </p:txBody>
      </p:sp>
      <p:sp>
        <p:nvSpPr>
          <p:cNvPr id="19"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41070995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rrow call outs x3">
    <p:spTree>
      <p:nvGrpSpPr>
        <p:cNvPr id="1" name=""/>
        <p:cNvGrpSpPr/>
        <p:nvPr/>
      </p:nvGrpSpPr>
      <p:grpSpPr>
        <a:xfrm>
          <a:off x="0" y="0"/>
          <a:ext cx="0" cy="0"/>
          <a:chOff x="0" y="0"/>
          <a:chExt cx="0" cy="0"/>
        </a:xfrm>
      </p:grpSpPr>
      <p:sp>
        <p:nvSpPr>
          <p:cNvPr id="13" name="Rectangle 12"/>
          <p:cNvSpPr/>
          <p:nvPr userDrawn="1"/>
        </p:nvSpPr>
        <p:spPr>
          <a:xfrm>
            <a:off x="395536" y="194468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0" name="Text Placeholder 7"/>
          <p:cNvSpPr>
            <a:spLocks noGrp="1"/>
          </p:cNvSpPr>
          <p:nvPr>
            <p:ph type="body" sz="quarter" idx="18"/>
          </p:nvPr>
        </p:nvSpPr>
        <p:spPr>
          <a:xfrm>
            <a:off x="395536" y="252068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1" name="Freeform 5"/>
          <p:cNvSpPr>
            <a:spLocks/>
          </p:cNvSpPr>
          <p:nvPr userDrawn="1"/>
        </p:nvSpPr>
        <p:spPr bwMode="auto">
          <a:xfrm>
            <a:off x="440831" y="204979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userDrawn="1"/>
        </p:nvSpPr>
        <p:spPr>
          <a:xfrm>
            <a:off x="3261752"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p:cNvSpPr>
            <a:spLocks noGrp="1"/>
          </p:cNvSpPr>
          <p:nvPr>
            <p:ph type="body" sz="quarter" idx="20"/>
          </p:nvPr>
        </p:nvSpPr>
        <p:spPr>
          <a:xfrm>
            <a:off x="3261752"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6" name="Freeform 5"/>
          <p:cNvSpPr>
            <a:spLocks/>
          </p:cNvSpPr>
          <p:nvPr userDrawn="1"/>
        </p:nvSpPr>
        <p:spPr bwMode="auto">
          <a:xfrm>
            <a:off x="3307047"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2797506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Arrows callout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4" name="Rectangle 13"/>
          <p:cNvSpPr/>
          <p:nvPr userDrawn="1"/>
        </p:nvSpPr>
        <p:spPr>
          <a:xfrm>
            <a:off x="3261752"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p:cNvSpPr>
            <a:spLocks noGrp="1"/>
          </p:cNvSpPr>
          <p:nvPr>
            <p:ph type="body" sz="quarter" idx="20"/>
          </p:nvPr>
        </p:nvSpPr>
        <p:spPr>
          <a:xfrm>
            <a:off x="3261752"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6" name="Freeform 5"/>
          <p:cNvSpPr>
            <a:spLocks/>
          </p:cNvSpPr>
          <p:nvPr userDrawn="1"/>
        </p:nvSpPr>
        <p:spPr bwMode="auto">
          <a:xfrm>
            <a:off x="3307047"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3963924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Arrows call out 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
        <p:nvSpPr>
          <p:cNvPr id="17" name="Rectangle 16"/>
          <p:cNvSpPr/>
          <p:nvPr userDrawn="1"/>
        </p:nvSpPr>
        <p:spPr>
          <a:xfrm>
            <a:off x="6055517" y="1942725"/>
            <a:ext cx="2678400" cy="387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7"/>
          <p:cNvSpPr>
            <a:spLocks noGrp="1"/>
          </p:cNvSpPr>
          <p:nvPr>
            <p:ph type="body" sz="quarter" idx="21"/>
          </p:nvPr>
        </p:nvSpPr>
        <p:spPr>
          <a:xfrm>
            <a:off x="6055517" y="2518725"/>
            <a:ext cx="2678400" cy="3297600"/>
          </a:xfrm>
          <a:noFill/>
        </p:spPr>
        <p:txBody>
          <a:bodyPr wrap="none" lIns="54000" tIns="0">
            <a:noAutofit/>
          </a:bodyPr>
          <a:lstStyle>
            <a:lvl1pPr marL="0" algn="l" defTabSz="872722" rtl="0" eaLnBrk="1" latinLnBrk="0" hangingPunct="1">
              <a:defRPr lang="en-US" sz="1400" b="0" kern="120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9" name="Freeform 5"/>
          <p:cNvSpPr>
            <a:spLocks/>
          </p:cNvSpPr>
          <p:nvPr userDrawn="1"/>
        </p:nvSpPr>
        <p:spPr bwMode="auto">
          <a:xfrm>
            <a:off x="6100812" y="2047837"/>
            <a:ext cx="203200" cy="393700"/>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25" b="50296"/>
          <a:stretch/>
        </p:blipFill>
        <p:spPr>
          <a:xfrm>
            <a:off x="6074989" y="4460683"/>
            <a:ext cx="2693555" cy="1355642"/>
          </a:xfrm>
          <a:prstGeom prst="rect">
            <a:avLst/>
          </a:prstGeom>
          <a:noFill/>
          <a:ln>
            <a:noFill/>
          </a:ln>
        </p:spPr>
      </p:pic>
    </p:spTree>
    <p:extLst>
      <p:ext uri="{BB962C8B-B14F-4D97-AF65-F5344CB8AC3E}">
        <p14:creationId xmlns:p14="http://schemas.microsoft.com/office/powerpoint/2010/main" val="2043307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a:xfrm>
            <a:off x="385398" y="3418385"/>
            <a:ext cx="375455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5398" y="981075"/>
            <a:ext cx="3611027" cy="886397"/>
          </a:xfrm>
        </p:spPr>
        <p:txBody>
          <a:bodyPr/>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2133600"/>
            <a:ext cx="3615423" cy="538609"/>
          </a:xfrm>
        </p:spPr>
        <p:txBody>
          <a:bodyPr/>
          <a:lstStyle>
            <a:lvl1pPr>
              <a:defRPr>
                <a:solidFill>
                  <a:srgbClr val="999999"/>
                </a:solidFill>
              </a:defRPr>
            </a:lvl1pPr>
            <a:lvl2pPr>
              <a:spcBef>
                <a:spcPts val="600"/>
              </a:spcBef>
              <a:defRPr sz="800">
                <a:solidFill>
                  <a:srgbClr val="999999"/>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3" name="Text Placeholder 4"/>
          <p:cNvSpPr>
            <a:spLocks noGrp="1"/>
          </p:cNvSpPr>
          <p:nvPr>
            <p:ph type="body" sz="quarter" idx="11"/>
          </p:nvPr>
        </p:nvSpPr>
        <p:spPr>
          <a:xfrm>
            <a:off x="571500" y="3576791"/>
            <a:ext cx="3424436" cy="620683"/>
          </a:xfrm>
        </p:spPr>
        <p:txBody>
          <a:bodyPr/>
          <a:lstStyle>
            <a:lvl1pPr marL="0" indent="0" defTabSz="179388">
              <a:buClr>
                <a:srgbClr val="999999"/>
              </a:buClr>
              <a:buFont typeface="Arial" panose="020B0604020202020204" pitchFamily="34" charset="0"/>
              <a:buNone/>
              <a:defRPr sz="1600">
                <a:solidFill>
                  <a:schemeClr val="tx1"/>
                </a:solidFill>
              </a:defRPr>
            </a:lvl1pPr>
            <a:lvl2pPr>
              <a:spcBef>
                <a:spcPts val="200"/>
              </a:spcBef>
              <a:spcAft>
                <a:spcPts val="200"/>
              </a:spcAft>
              <a:defRPr sz="1600" i="1">
                <a:solidFill>
                  <a:schemeClr val="tx1"/>
                </a:solidFill>
              </a:defRPr>
            </a:lvl2pPr>
            <a:lvl3pPr marL="0" indent="0">
              <a:buNone/>
              <a:defRPr sz="1400">
                <a:solidFill>
                  <a:schemeClr val="tx1"/>
                </a:solidFill>
              </a:defRPr>
            </a:lvl3pPr>
          </a:lstStyle>
          <a:p>
            <a:pPr lvl="0"/>
            <a:r>
              <a:rPr lang="en-US"/>
              <a:t>Click to edit Master text styles</a:t>
            </a:r>
          </a:p>
          <a:p>
            <a:pPr lvl="1"/>
            <a:r>
              <a:rPr lang="en-US"/>
              <a:t>Second level</a:t>
            </a:r>
          </a:p>
        </p:txBody>
      </p:sp>
      <p:sp>
        <p:nvSpPr>
          <p:cNvPr id="10" name="Freeform 5"/>
          <p:cNvSpPr>
            <a:spLocks/>
          </p:cNvSpPr>
          <p:nvPr userDrawn="1"/>
        </p:nvSpPr>
        <p:spPr bwMode="auto">
          <a:xfrm>
            <a:off x="381000" y="3573088"/>
            <a:ext cx="126205" cy="244521"/>
          </a:xfrm>
          <a:custGeom>
            <a:avLst/>
            <a:gdLst>
              <a:gd name="T0" fmla="*/ 0 w 51"/>
              <a:gd name="T1" fmla="*/ 102 h 102"/>
              <a:gd name="T2" fmla="*/ 51 w 51"/>
              <a:gd name="T3" fmla="*/ 51 h 102"/>
              <a:gd name="T4" fmla="*/ 0 w 51"/>
              <a:gd name="T5" fmla="*/ 0 h 102"/>
              <a:gd name="T6" fmla="*/ 0 w 51"/>
              <a:gd name="T7" fmla="*/ 102 h 102"/>
            </a:gdLst>
            <a:ahLst/>
            <a:cxnLst>
              <a:cxn ang="0">
                <a:pos x="T0" y="T1"/>
              </a:cxn>
              <a:cxn ang="0">
                <a:pos x="T2" y="T3"/>
              </a:cxn>
              <a:cxn ang="0">
                <a:pos x="T4" y="T5"/>
              </a:cxn>
              <a:cxn ang="0">
                <a:pos x="T6" y="T7"/>
              </a:cxn>
            </a:cxnLst>
            <a:rect l="0" t="0" r="r" b="b"/>
            <a:pathLst>
              <a:path w="51" h="102">
                <a:moveTo>
                  <a:pt x="0" y="102"/>
                </a:moveTo>
                <a:cubicBezTo>
                  <a:pt x="51" y="51"/>
                  <a:pt x="51" y="51"/>
                  <a:pt x="51" y="51"/>
                </a:cubicBezTo>
                <a:cubicBezTo>
                  <a:pt x="0" y="0"/>
                  <a:pt x="0" y="0"/>
                  <a:pt x="0" y="0"/>
                </a:cubicBezTo>
                <a:cubicBezTo>
                  <a:pt x="23" y="30"/>
                  <a:pt x="23" y="72"/>
                  <a:pt x="0" y="10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a:endParaRPr lang="en-GB" sz="1800">
              <a:solidFill>
                <a:srgbClr val="1D252D"/>
              </a:solidFill>
            </a:endParaRPr>
          </a:p>
        </p:txBody>
      </p:sp>
      <p:pic>
        <p:nvPicPr>
          <p:cNvPr id="1026" name="Picture 2" descr="M:\Central Marketing File (2016)\Central Team\Brand\Logos\MASTER LOGOS\Ius Laboris\NEW UK LOGO\IusLaboris-UK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5589240"/>
            <a:ext cx="2412644" cy="343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r="35966"/>
          <a:stretch/>
        </p:blipFill>
        <p:spPr>
          <a:xfrm>
            <a:off x="4752528" y="0"/>
            <a:ext cx="4391472" cy="6858000"/>
          </a:xfrm>
          <a:prstGeom prst="rect">
            <a:avLst/>
          </a:prstGeom>
        </p:spPr>
      </p:pic>
    </p:spTree>
    <p:extLst>
      <p:ext uri="{BB962C8B-B14F-4D97-AF65-F5344CB8AC3E}">
        <p14:creationId xmlns:p14="http://schemas.microsoft.com/office/powerpoint/2010/main" val="3170780782"/>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55121" y="-1"/>
            <a:ext cx="5088880" cy="5114781"/>
          </a:xfrm>
          <a:prstGeom prst="rect">
            <a:avLst/>
          </a:prstGeom>
        </p:spPr>
      </p:pic>
      <p:sp>
        <p:nvSpPr>
          <p:cNvPr id="3" name="Title 2"/>
          <p:cNvSpPr>
            <a:spLocks noGrp="1"/>
          </p:cNvSpPr>
          <p:nvPr>
            <p:ph type="title"/>
          </p:nvPr>
        </p:nvSpPr>
        <p:spPr>
          <a:xfrm>
            <a:off x="385398" y="2814424"/>
            <a:ext cx="4186602" cy="886397"/>
          </a:xfrm>
        </p:spPr>
        <p:txBody>
          <a:bodyPr anchor="b" anchorCtr="0"/>
          <a:lstStyle>
            <a:lvl1pPr>
              <a:defRPr sz="3200"/>
            </a:lvl1pPr>
          </a:lstStyle>
          <a:p>
            <a:r>
              <a:rPr lang="en-US"/>
              <a:t>Click to edit Master title style</a:t>
            </a:r>
            <a:endParaRPr lang="en-GB"/>
          </a:p>
        </p:txBody>
      </p:sp>
      <p:sp>
        <p:nvSpPr>
          <p:cNvPr id="5" name="Text Placeholder 4"/>
          <p:cNvSpPr>
            <a:spLocks noGrp="1"/>
          </p:cNvSpPr>
          <p:nvPr>
            <p:ph type="body" sz="quarter" idx="10"/>
          </p:nvPr>
        </p:nvSpPr>
        <p:spPr>
          <a:xfrm>
            <a:off x="381001" y="3884798"/>
            <a:ext cx="4190999" cy="246221"/>
          </a:xfrm>
        </p:spPr>
        <p:txBody>
          <a:bodyPr/>
          <a:lstStyle>
            <a:lvl1pPr>
              <a:defRPr b="0">
                <a:solidFill>
                  <a:schemeClr val="tx2"/>
                </a:solidFill>
              </a:defRPr>
            </a:lvl1pPr>
            <a:lvl2pPr>
              <a:spcBef>
                <a:spcPts val="3000"/>
              </a:spcBef>
              <a:defRPr sz="1000">
                <a:solidFill>
                  <a:srgbClr val="999999"/>
                </a:solidFill>
              </a:defRPr>
            </a:lvl2pPr>
            <a:lvl3pPr marL="0" indent="0">
              <a:buNone/>
              <a:defRPr sz="1400">
                <a:solidFill>
                  <a:schemeClr val="tx1"/>
                </a:solidFill>
              </a:defRPr>
            </a:lvl3pPr>
          </a:lstStyle>
          <a:p>
            <a:pPr lvl="0"/>
            <a:r>
              <a:rPr lang="en-US"/>
              <a:t>Click to edit Master text styles</a:t>
            </a:r>
          </a:p>
        </p:txBody>
      </p:sp>
      <p:sp>
        <p:nvSpPr>
          <p:cNvPr id="15" name="Rectangle 14"/>
          <p:cNvSpPr/>
          <p:nvPr userDrawn="1"/>
        </p:nvSpPr>
        <p:spPr>
          <a:xfrm>
            <a:off x="381001" y="-1"/>
            <a:ext cx="2822847" cy="2437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b" anchorCtr="0"/>
          <a:lstStyle/>
          <a:p>
            <a:pPr defTabSz="914400"/>
            <a:endParaRPr lang="en-GB" sz="7200" b="1">
              <a:solidFill>
                <a:srgbClr val="FFFFFF"/>
              </a:solidFill>
            </a:endParaRPr>
          </a:p>
        </p:txBody>
      </p:sp>
      <p:sp>
        <p:nvSpPr>
          <p:cNvPr id="10" name="Footer Placeholder 4"/>
          <p:cNvSpPr txBox="1">
            <a:spLocks/>
          </p:cNvSpPr>
          <p:nvPr userDrawn="1"/>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lewissilkin.com	</a:t>
            </a:r>
            <a:fld id="{8997EE35-0505-4E8B-8EED-B674149DBCD9}" type="slidenum">
              <a:rPr lang="en-GB" smtClean="0">
                <a:solidFill>
                  <a:srgbClr val="1D252D"/>
                </a:solidFill>
              </a:rPr>
              <a:pPr algn="r" defTabSz="927100"/>
              <a:t>‹#›</a:t>
            </a:fld>
            <a:endParaRPr lang="en-GB">
              <a:solidFill>
                <a:srgbClr val="1D252D"/>
              </a:solidFill>
            </a:endParaRPr>
          </a:p>
        </p:txBody>
      </p:sp>
      <p:sp>
        <p:nvSpPr>
          <p:cNvPr id="7" name="Text Placeholder 6"/>
          <p:cNvSpPr>
            <a:spLocks noGrp="1"/>
          </p:cNvSpPr>
          <p:nvPr>
            <p:ph type="body" sz="quarter" idx="11" hasCustomPrompt="1"/>
          </p:nvPr>
        </p:nvSpPr>
        <p:spPr>
          <a:xfrm>
            <a:off x="381000" y="1329181"/>
            <a:ext cx="1171328" cy="1107996"/>
          </a:xfrm>
        </p:spPr>
        <p:txBody>
          <a:bodyPr wrap="none" lIns="144000" tIns="0" bIns="0" anchor="b" anchorCtr="0"/>
          <a:lstStyle>
            <a:lvl1pPr algn="l">
              <a:defRPr sz="7200">
                <a:solidFill>
                  <a:schemeClr val="bg1"/>
                </a:solidFill>
              </a:defRPr>
            </a:lvl1pPr>
          </a:lstStyle>
          <a:p>
            <a:pPr lvl="0"/>
            <a:r>
              <a:rPr lang="en-US"/>
              <a:t>##</a:t>
            </a:r>
          </a:p>
        </p:txBody>
      </p:sp>
    </p:spTree>
    <p:extLst>
      <p:ext uri="{BB962C8B-B14F-4D97-AF65-F5344CB8AC3E}">
        <p14:creationId xmlns:p14="http://schemas.microsoft.com/office/powerpoint/2010/main" val="1801877412"/>
      </p:ext>
    </p:extLst>
  </p:cSld>
  <p:clrMapOvr>
    <a:masterClrMapping/>
  </p:clrMapOvr>
  <p:extLst>
    <p:ext uri="{DCECCB84-F9BA-43D5-87BE-67443E8EF086}">
      <p15:sldGuideLst xmlns:p15="http://schemas.microsoft.com/office/powerpoint/2012/main">
        <p15:guide id="1" orient="horz" pos="1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135787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1201311587"/>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85763" y="1963866"/>
            <a:ext cx="8377237" cy="4294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p:cNvSpPr>
            <a:spLocks noGrp="1"/>
          </p:cNvSpPr>
          <p:nvPr>
            <p:ph type="body" sz="quarter" idx="11"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9375937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3"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850839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85397"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12"/>
          </p:nvPr>
        </p:nvSpPr>
        <p:spPr>
          <a:xfrm>
            <a:off x="3268689"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13"/>
          </p:nvPr>
        </p:nvSpPr>
        <p:spPr>
          <a:xfrm>
            <a:off x="6111192" y="1963866"/>
            <a:ext cx="2647411" cy="1788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NZ"/>
          </a:p>
        </p:txBody>
      </p:sp>
      <p:sp>
        <p:nvSpPr>
          <p:cNvPr id="10" name="Text Placeholder 4"/>
          <p:cNvSpPr>
            <a:spLocks noGrp="1"/>
          </p:cNvSpPr>
          <p:nvPr>
            <p:ph type="body" sz="quarter" idx="14"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5878278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raphic and content righ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4695135"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4165196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aphic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7" y="1963866"/>
            <a:ext cx="4063468"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a:xfrm>
            <a:off x="385397" y="952970"/>
            <a:ext cx="8373207" cy="387798"/>
          </a:xfrm>
        </p:spPr>
        <p:txBody>
          <a:bodyPr/>
          <a:lstStyle/>
          <a:p>
            <a:r>
              <a:rPr lang="en-US"/>
              <a:t>Click to edit Master title style</a:t>
            </a:r>
            <a:endParaRPr lang="en-NZ"/>
          </a:p>
        </p:txBody>
      </p:sp>
      <p:sp>
        <p:nvSpPr>
          <p:cNvPr id="8"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237848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hotos and content left">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385396" y="1963866"/>
            <a:ext cx="4618651" cy="2571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13" name="Picture Placeholder 12"/>
          <p:cNvSpPr>
            <a:spLocks noGrp="1"/>
          </p:cNvSpPr>
          <p:nvPr>
            <p:ph type="pic" sz="quarter" idx="12"/>
          </p:nvPr>
        </p:nvSpPr>
        <p:spPr>
          <a:xfrm>
            <a:off x="5360204" y="1944688"/>
            <a:ext cx="3398400" cy="1362075"/>
          </a:xfrm>
        </p:spPr>
        <p:txBody>
          <a:bodyPr/>
          <a:lstStyle/>
          <a:p>
            <a:endParaRPr lang="en-GB"/>
          </a:p>
        </p:txBody>
      </p:sp>
      <p:sp>
        <p:nvSpPr>
          <p:cNvPr id="14" name="Picture Placeholder 12"/>
          <p:cNvSpPr>
            <a:spLocks noGrp="1"/>
          </p:cNvSpPr>
          <p:nvPr>
            <p:ph type="pic" sz="quarter" idx="13"/>
          </p:nvPr>
        </p:nvSpPr>
        <p:spPr>
          <a:xfrm>
            <a:off x="5360204" y="4116114"/>
            <a:ext cx="3398400" cy="1362075"/>
          </a:xfrm>
        </p:spPr>
        <p:txBody>
          <a:bodyPr/>
          <a:lstStyle/>
          <a:p>
            <a:endParaRPr lang="en-GB"/>
          </a:p>
        </p:txBody>
      </p:sp>
      <p:sp>
        <p:nvSpPr>
          <p:cNvPr id="10" name="Text Placeholder 8"/>
          <p:cNvSpPr txBox="1">
            <a:spLocks/>
          </p:cNvSpPr>
          <p:nvPr userDrawn="1"/>
        </p:nvSpPr>
        <p:spPr>
          <a:xfrm>
            <a:off x="5360204" y="5478189"/>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solidFill>
                <a:srgbClr val="1D252D"/>
              </a:solidFill>
            </a:endParaRPr>
          </a:p>
        </p:txBody>
      </p:sp>
      <p:sp>
        <p:nvSpPr>
          <p:cNvPr id="17" name="Text Placeholder 15"/>
          <p:cNvSpPr>
            <a:spLocks noGrp="1"/>
          </p:cNvSpPr>
          <p:nvPr>
            <p:ph type="body" sz="quarter" idx="15" hasCustomPrompt="1"/>
          </p:nvPr>
        </p:nvSpPr>
        <p:spPr>
          <a:xfrm>
            <a:off x="5514886" y="5605542"/>
            <a:ext cx="3248114" cy="215444"/>
          </a:xfrm>
        </p:spPr>
        <p:txBody>
          <a:bodyPr/>
          <a:lstStyle>
            <a:lvl1pPr>
              <a:defRPr sz="1400"/>
            </a:lvl1pPr>
          </a:lstStyle>
          <a:p>
            <a:pPr lvl="0"/>
            <a:r>
              <a:rPr lang="en-US"/>
              <a:t>Name</a:t>
            </a:r>
          </a:p>
        </p:txBody>
      </p:sp>
      <p:sp>
        <p:nvSpPr>
          <p:cNvPr id="11" name="Text Placeholder 8"/>
          <p:cNvSpPr txBox="1">
            <a:spLocks/>
          </p:cNvSpPr>
          <p:nvPr userDrawn="1"/>
        </p:nvSpPr>
        <p:spPr>
          <a:xfrm>
            <a:off x="5360204" y="3307337"/>
            <a:ext cx="3398400" cy="457022"/>
          </a:xfrm>
          <a:prstGeom prst="rect">
            <a:avLst/>
          </a:prstGeom>
          <a:solidFill>
            <a:schemeClr val="bg1">
              <a:lumMod val="95000"/>
            </a:schemeClr>
          </a:solidFill>
        </p:spPr>
        <p:txBody>
          <a:bodyPr vert="horz" lIns="0" tIns="0" rIns="0" bIns="0" rtlCol="0">
            <a:noAutofit/>
          </a:bodyPr>
          <a:lstStyle>
            <a:lvl1pPr marL="0" indent="0" algn="l" defTabSz="781903"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6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600"/>
              </a:spcAft>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6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600"/>
              </a:spcAft>
              <a:buFont typeface="Arial" panose="020B0604020202020204" pitchFamily="34" charset="0"/>
              <a:buNone/>
              <a:defRPr sz="1600" kern="1200">
                <a:solidFill>
                  <a:schemeClr val="bg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a:lstStyle>
          <a:p>
            <a:endParaRPr lang="en-GB">
              <a:solidFill>
                <a:srgbClr val="1D252D"/>
              </a:solidFill>
            </a:endParaRPr>
          </a:p>
        </p:txBody>
      </p:sp>
      <p:sp>
        <p:nvSpPr>
          <p:cNvPr id="16" name="Text Placeholder 15"/>
          <p:cNvSpPr>
            <a:spLocks noGrp="1"/>
          </p:cNvSpPr>
          <p:nvPr>
            <p:ph type="body" sz="quarter" idx="14" hasCustomPrompt="1"/>
          </p:nvPr>
        </p:nvSpPr>
        <p:spPr>
          <a:xfrm>
            <a:off x="5514886" y="3412738"/>
            <a:ext cx="3248114" cy="215444"/>
          </a:xfrm>
        </p:spPr>
        <p:txBody>
          <a:bodyPr/>
          <a:lstStyle>
            <a:lvl1pPr>
              <a:defRPr sz="1400"/>
            </a:lvl1pPr>
          </a:lstStyle>
          <a:p>
            <a:pPr lvl="0"/>
            <a:r>
              <a:rPr lang="en-US"/>
              <a:t>Name</a:t>
            </a:r>
          </a:p>
        </p:txBody>
      </p:sp>
      <p:sp>
        <p:nvSpPr>
          <p:cNvPr id="19" name="Text Placeholder 4"/>
          <p:cNvSpPr>
            <a:spLocks noGrp="1"/>
          </p:cNvSpPr>
          <p:nvPr>
            <p:ph type="body" sz="quarter" idx="16" hasCustomPrompt="1"/>
          </p:nvPr>
        </p:nvSpPr>
        <p:spPr>
          <a:xfrm>
            <a:off x="385762" y="1396506"/>
            <a:ext cx="8373600" cy="246221"/>
          </a:xfrm>
        </p:spPr>
        <p:txBody>
          <a:bodyPr/>
          <a:lstStyle>
            <a:lvl1pPr>
              <a:defRPr b="0" baseline="0"/>
            </a:lvl1pPr>
          </a:lstStyle>
          <a:p>
            <a:pPr lvl="0"/>
            <a:r>
              <a:rPr lang="en-US"/>
              <a:t>Click to edit Master </a:t>
            </a:r>
            <a:r>
              <a:rPr lang="en-US" err="1"/>
              <a:t>SubHeading</a:t>
            </a:r>
            <a:r>
              <a:rPr lang="en-US"/>
              <a:t> text styles</a:t>
            </a:r>
          </a:p>
        </p:txBody>
      </p:sp>
    </p:spTree>
    <p:extLst>
      <p:ext uri="{BB962C8B-B14F-4D97-AF65-F5344CB8AC3E}">
        <p14:creationId xmlns:p14="http://schemas.microsoft.com/office/powerpoint/2010/main" val="3838663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2372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168410" y="1032406"/>
            <a:ext cx="3741200" cy="931862"/>
          </a:xfrm>
        </p:spPr>
        <p:txBody>
          <a:bodyPr/>
          <a:lstStyle>
            <a:lvl1pPr>
              <a:defRPr sz="2400">
                <a:solidFill>
                  <a:srgbClr val="333333"/>
                </a:solidFill>
              </a:defRPr>
            </a:lvl1pPr>
          </a:lstStyle>
          <a:p>
            <a:r>
              <a:rPr lang="fr-FR" noProof="0"/>
              <a:t>Click to edit Master title style</a:t>
            </a:r>
            <a:endParaRPr lang="en-GB" noProof="0"/>
          </a:p>
        </p:txBody>
      </p:sp>
      <p:sp>
        <p:nvSpPr>
          <p:cNvPr id="5" name="Espace réservé du contenu 4"/>
          <p:cNvSpPr>
            <a:spLocks noGrp="1"/>
          </p:cNvSpPr>
          <p:nvPr>
            <p:ph sz="quarter" idx="11"/>
          </p:nvPr>
        </p:nvSpPr>
        <p:spPr>
          <a:xfrm>
            <a:off x="1168410" y="1966080"/>
            <a:ext cx="3750724" cy="2019300"/>
          </a:xfrm>
        </p:spPr>
        <p:txBody>
          <a:bodyPr/>
          <a:lstStyle>
            <a:lvl1pPr marL="0" indent="0" algn="l">
              <a:buFontTx/>
              <a:buNone/>
              <a:defRPr sz="2000">
                <a:solidFill>
                  <a:srgbClr val="33333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noProof="0"/>
          </a:p>
        </p:txBody>
      </p:sp>
      <p:sp>
        <p:nvSpPr>
          <p:cNvPr id="6" name="Slide Number Placeholder 5"/>
          <p:cNvSpPr>
            <a:spLocks noGrp="1" noChangeArrowheads="1"/>
          </p:cNvSpPr>
          <p:nvPr>
            <p:ph type="sldNum" sz="quarter" idx="12"/>
          </p:nvPr>
        </p:nvSpPr>
        <p:spPr>
          <a:xfrm>
            <a:off x="6858000" y="6310313"/>
            <a:ext cx="2133600" cy="279400"/>
          </a:xfrm>
          <a:prstGeom prst="rect">
            <a:avLst/>
          </a:prstGeom>
        </p:spPr>
        <p:txBody>
          <a:bodyPr/>
          <a:lstStyle>
            <a:lvl1pPr>
              <a:defRPr/>
            </a:lvl1pPr>
          </a:lstStyle>
          <a:p>
            <a:pPr defTabSz="914400">
              <a:defRPr/>
            </a:pPr>
            <a:fld id="{88391D9D-3658-42C8-BFC4-F41C0D380B8B}"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11853925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016000" y="931863"/>
            <a:ext cx="8018463"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3200">
                <a:solidFill>
                  <a:schemeClr val="tx1"/>
                </a:solidFill>
                <a:latin typeface="Arial" pitchFamily="34" charset="0"/>
                <a:ea typeface="ＭＳ Ｐゴシック" pitchFamily="34" charset="-128"/>
              </a:defRPr>
            </a:lvl9pPr>
          </a:lstStyle>
          <a:p>
            <a:pPr defTabSz="914400" eaLnBrk="1" fontAlgn="base" hangingPunct="1">
              <a:spcBef>
                <a:spcPct val="50000"/>
              </a:spcBef>
              <a:spcAft>
                <a:spcPct val="0"/>
              </a:spcAft>
              <a:defRPr/>
            </a:pPr>
            <a:endParaRPr lang="en-US" altLang="en-US">
              <a:solidFill>
                <a:srgbClr val="000000"/>
              </a:solidFill>
            </a:endParaRPr>
          </a:p>
        </p:txBody>
      </p:sp>
      <p:sp>
        <p:nvSpPr>
          <p:cNvPr id="3" name="Rectangle 5"/>
          <p:cNvSpPr>
            <a:spLocks noGrp="1" noChangeArrowheads="1"/>
          </p:cNvSpPr>
          <p:nvPr>
            <p:ph type="sldNum" sz="quarter" idx="10"/>
          </p:nvPr>
        </p:nvSpPr>
        <p:spPr>
          <a:xfrm>
            <a:off x="6858000" y="6310313"/>
            <a:ext cx="2133600" cy="279400"/>
          </a:xfrm>
          <a:prstGeom prst="rect">
            <a:avLst/>
          </a:prstGeom>
        </p:spPr>
        <p:txBody>
          <a:bodyPr/>
          <a:lstStyle>
            <a:lvl1pPr>
              <a:defRPr/>
            </a:lvl1pPr>
          </a:lstStyle>
          <a:p>
            <a:pPr defTabSz="914400">
              <a:defRPr/>
            </a:pPr>
            <a:fld id="{4988F132-23A2-410B-B10A-71145A86DA21}"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315859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250359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227669" y="1379021"/>
            <a:ext cx="3128433" cy="4135438"/>
          </a:xfrm>
        </p:spPr>
        <p:txBody>
          <a:bodyPr/>
          <a:lstStyle>
            <a:lvl1pPr marL="0" indent="0" algn="l">
              <a:spcBef>
                <a:spcPts val="0"/>
              </a:spcBef>
              <a:defRPr sz="2000">
                <a:solidFill>
                  <a:srgbClr val="333333"/>
                </a:solidFill>
              </a:defRPr>
            </a:lvl1pPr>
            <a:lvl2pPr marL="0" indent="0" algn="l">
              <a:spcBef>
                <a:spcPts val="0"/>
              </a:spcBef>
              <a:defRPr sz="1800">
                <a:solidFill>
                  <a:srgbClr val="333333"/>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GB" noProof="0"/>
          </a:p>
        </p:txBody>
      </p:sp>
      <p:sp>
        <p:nvSpPr>
          <p:cNvPr id="4" name="Espace réservé du contenu 3"/>
          <p:cNvSpPr>
            <a:spLocks noGrp="1"/>
          </p:cNvSpPr>
          <p:nvPr>
            <p:ph sz="half" idx="2"/>
          </p:nvPr>
        </p:nvSpPr>
        <p:spPr>
          <a:xfrm>
            <a:off x="4508500" y="1379021"/>
            <a:ext cx="4292600" cy="4135438"/>
          </a:xfrm>
        </p:spPr>
        <p:txBody>
          <a:bodyPr/>
          <a:lstStyle>
            <a:lvl1pPr marL="0" indent="0" algn="l">
              <a:spcBef>
                <a:spcPts val="0"/>
              </a:spcBef>
              <a:defRPr sz="2000">
                <a:solidFill>
                  <a:srgbClr val="333333"/>
                </a:solidFill>
              </a:defRPr>
            </a:lvl1pPr>
            <a:lvl2pPr marL="0" indent="0" algn="l">
              <a:spcBef>
                <a:spcPts val="0"/>
              </a:spcBef>
              <a:defRPr sz="2000">
                <a:solidFill>
                  <a:srgbClr val="333333"/>
                </a:solidFill>
              </a:defRPr>
            </a:lvl2pPr>
            <a:lvl3pPr marL="0" indent="0" algn="l">
              <a:spcBef>
                <a:spcPts val="0"/>
              </a:spcBef>
              <a:defRPr sz="2000">
                <a:solidFill>
                  <a:srgbClr val="333333"/>
                </a:solidFill>
              </a:defRPr>
            </a:lvl3pPr>
            <a:lvl4pPr marL="0" indent="0" algn="l">
              <a:spcBef>
                <a:spcPts val="0"/>
              </a:spcBef>
              <a:defRPr sz="1800"/>
            </a:lvl4pPr>
            <a:lvl5pPr marL="0" indent="0" algn="l">
              <a:spcBef>
                <a:spcPts val="0"/>
              </a:spcBef>
              <a:defRPr sz="1800"/>
            </a:lvl5pPr>
            <a:lvl6pPr>
              <a:defRPr sz="1800"/>
            </a:lvl6pPr>
            <a:lvl7pPr>
              <a:defRPr sz="1800"/>
            </a:lvl7pPr>
            <a:lvl8pPr>
              <a:defRPr sz="1800"/>
            </a:lvl8pPr>
            <a:lvl9pPr>
              <a:defRPr sz="1800"/>
            </a:lvl9pPr>
          </a:lstStyle>
          <a:p>
            <a:pPr lvl="0"/>
            <a:endParaRPr lang="en-GB" noProof="0"/>
          </a:p>
        </p:txBody>
      </p:sp>
      <p:sp>
        <p:nvSpPr>
          <p:cNvPr id="6" name="Rectangle 3"/>
          <p:cNvSpPr>
            <a:spLocks noGrp="1" noChangeArrowheads="1"/>
          </p:cNvSpPr>
          <p:nvPr>
            <p:ph type="title"/>
          </p:nvPr>
        </p:nvSpPr>
        <p:spPr bwMode="auto">
          <a:xfrm>
            <a:off x="1216025" y="570318"/>
            <a:ext cx="7673975" cy="48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GB" altLang="en-US"/>
              <a:t>Click to edit Master title style</a:t>
            </a:r>
          </a:p>
        </p:txBody>
      </p:sp>
      <p:sp>
        <p:nvSpPr>
          <p:cNvPr id="5" name="Rectangle 5"/>
          <p:cNvSpPr>
            <a:spLocks noGrp="1" noChangeArrowheads="1"/>
          </p:cNvSpPr>
          <p:nvPr>
            <p:ph type="sldNum" sz="quarter" idx="10"/>
          </p:nvPr>
        </p:nvSpPr>
        <p:spPr>
          <a:xfrm>
            <a:off x="6858000" y="6310313"/>
            <a:ext cx="2133600" cy="279400"/>
          </a:xfrm>
          <a:prstGeom prst="rect">
            <a:avLst/>
          </a:prstGeom>
          <a:ln/>
        </p:spPr>
        <p:txBody>
          <a:bodyPr/>
          <a:lstStyle>
            <a:lvl1pPr>
              <a:defRPr/>
            </a:lvl1pPr>
          </a:lstStyle>
          <a:p>
            <a:pPr defTabSz="914400">
              <a:defRPr/>
            </a:pPr>
            <a:fld id="{7E08CD16-574D-4480-836C-2F0C8030D1F9}" type="slidenum">
              <a:rPr lang="en-GB" altLang="en-US" sz="1800">
                <a:solidFill>
                  <a:srgbClr val="1D252D"/>
                </a:solidFill>
              </a:rPr>
              <a:pPr defTabSz="914400">
                <a:defRPr/>
              </a:pPr>
              <a:t>‹#›</a:t>
            </a:fld>
            <a:endParaRPr lang="en-GB" altLang="en-US" sz="1800">
              <a:solidFill>
                <a:srgbClr val="1D252D"/>
              </a:solidFill>
              <a:latin typeface="Trebuchet MS" pitchFamily="34" charset="0"/>
            </a:endParaRPr>
          </a:p>
        </p:txBody>
      </p:sp>
    </p:spTree>
    <p:extLst>
      <p:ext uri="{BB962C8B-B14F-4D97-AF65-F5344CB8AC3E}">
        <p14:creationId xmlns:p14="http://schemas.microsoft.com/office/powerpoint/2010/main" val="20624495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Back cover">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6"/>
          <p:cNvSpPr txBox="1">
            <a:spLocks noChangeArrowheads="1"/>
          </p:cNvSpPr>
          <p:nvPr userDrawn="1"/>
        </p:nvSpPr>
        <p:spPr bwMode="auto">
          <a:xfrm>
            <a:off x="1143000" y="6323013"/>
            <a:ext cx="460851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defTabSz="914400" eaLnBrk="1" fontAlgn="base" hangingPunct="1">
              <a:lnSpc>
                <a:spcPct val="50000"/>
              </a:lnSpc>
              <a:spcBef>
                <a:spcPct val="50000"/>
              </a:spcBef>
              <a:spcAft>
                <a:spcPct val="0"/>
              </a:spcAft>
              <a:defRPr/>
            </a:pPr>
            <a:r>
              <a:rPr lang="en-GB" sz="900">
                <a:solidFill>
                  <a:srgbClr val="FF1300"/>
                </a:solidFill>
              </a:rPr>
              <a:t>www.iuslaboris.com</a:t>
            </a:r>
          </a:p>
          <a:p>
            <a:pPr defTabSz="914400" eaLnBrk="1" fontAlgn="base" hangingPunct="1">
              <a:lnSpc>
                <a:spcPct val="50000"/>
              </a:lnSpc>
              <a:spcBef>
                <a:spcPct val="50000"/>
              </a:spcBef>
              <a:spcAft>
                <a:spcPct val="0"/>
              </a:spcAft>
              <a:defRPr/>
            </a:pPr>
            <a:endParaRPr lang="fr-FR" sz="900">
              <a:solidFill>
                <a:srgbClr val="FF0000"/>
              </a:solidFill>
            </a:endParaRPr>
          </a:p>
        </p:txBody>
      </p:sp>
      <p:sp>
        <p:nvSpPr>
          <p:cNvPr id="4" name="ZoneTexte 7"/>
          <p:cNvSpPr txBox="1">
            <a:spLocks noChangeArrowheads="1"/>
          </p:cNvSpPr>
          <p:nvPr userDrawn="1"/>
        </p:nvSpPr>
        <p:spPr bwMode="auto">
          <a:xfrm>
            <a:off x="1150938" y="5708650"/>
            <a:ext cx="53467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50000"/>
              </a:spcBef>
              <a:spcAft>
                <a:spcPct val="0"/>
              </a:spcAft>
              <a:defRPr sz="3200">
                <a:solidFill>
                  <a:schemeClr val="tx1"/>
                </a:solidFill>
                <a:latin typeface="Arial" charset="0"/>
                <a:ea typeface="ＭＳ Ｐゴシック" charset="0"/>
              </a:defRPr>
            </a:lvl6pPr>
            <a:lvl7pPr marL="2971800" indent="-228600" eaLnBrk="0" fontAlgn="base" hangingPunct="0">
              <a:spcBef>
                <a:spcPct val="50000"/>
              </a:spcBef>
              <a:spcAft>
                <a:spcPct val="0"/>
              </a:spcAft>
              <a:defRPr sz="3200">
                <a:solidFill>
                  <a:schemeClr val="tx1"/>
                </a:solidFill>
                <a:latin typeface="Arial" charset="0"/>
                <a:ea typeface="ＭＳ Ｐゴシック" charset="0"/>
              </a:defRPr>
            </a:lvl7pPr>
            <a:lvl8pPr marL="3429000" indent="-228600" eaLnBrk="0" fontAlgn="base" hangingPunct="0">
              <a:spcBef>
                <a:spcPct val="50000"/>
              </a:spcBef>
              <a:spcAft>
                <a:spcPct val="0"/>
              </a:spcAft>
              <a:defRPr sz="3200">
                <a:solidFill>
                  <a:schemeClr val="tx1"/>
                </a:solidFill>
                <a:latin typeface="Arial" charset="0"/>
                <a:ea typeface="ＭＳ Ｐゴシック" charset="0"/>
              </a:defRPr>
            </a:lvl8pPr>
            <a:lvl9pPr marL="3886200" indent="-228600" eaLnBrk="0" fontAlgn="base" hangingPunct="0">
              <a:spcBef>
                <a:spcPct val="50000"/>
              </a:spcBef>
              <a:spcAft>
                <a:spcPct val="0"/>
              </a:spcAft>
              <a:defRPr sz="3200">
                <a:solidFill>
                  <a:schemeClr val="tx1"/>
                </a:solidFill>
                <a:latin typeface="Arial" charset="0"/>
                <a:ea typeface="ＭＳ Ｐゴシック" charset="0"/>
              </a:defRPr>
            </a:lvl9pPr>
          </a:lstStyle>
          <a:p>
            <a:pPr defTabSz="914400" eaLnBrk="1" fontAlgn="base" hangingPunct="1">
              <a:lnSpc>
                <a:spcPct val="50000"/>
              </a:lnSpc>
              <a:spcBef>
                <a:spcPct val="50000"/>
              </a:spcBef>
              <a:spcAft>
                <a:spcPct val="0"/>
              </a:spcAft>
              <a:defRPr/>
            </a:pPr>
            <a:r>
              <a:rPr lang="en-GB" sz="600" b="1">
                <a:solidFill>
                  <a:srgbClr val="000000"/>
                </a:solidFill>
              </a:rPr>
              <a:t>North America: </a:t>
            </a:r>
            <a:r>
              <a:rPr lang="en-GB" sz="600">
                <a:solidFill>
                  <a:srgbClr val="000000"/>
                </a:solidFill>
              </a:rPr>
              <a:t>Mexico - United States</a:t>
            </a:r>
          </a:p>
          <a:p>
            <a:pPr defTabSz="914400" eaLnBrk="1" fontAlgn="base" hangingPunct="1">
              <a:lnSpc>
                <a:spcPct val="50000"/>
              </a:lnSpc>
              <a:spcBef>
                <a:spcPct val="50000"/>
              </a:spcBef>
              <a:spcAft>
                <a:spcPct val="0"/>
              </a:spcAft>
              <a:defRPr/>
            </a:pPr>
            <a:r>
              <a:rPr lang="en-GB" sz="600" b="1">
                <a:solidFill>
                  <a:srgbClr val="000000"/>
                </a:solidFill>
              </a:rPr>
              <a:t>Central &amp; South America: </a:t>
            </a:r>
            <a:r>
              <a:rPr lang="en-GB" sz="600">
                <a:solidFill>
                  <a:srgbClr val="000000"/>
                </a:solidFill>
              </a:rPr>
              <a:t>Argentina - Brazil - Chile - Colombia - Panama - Peru</a:t>
            </a:r>
          </a:p>
          <a:p>
            <a:pPr defTabSz="914400" eaLnBrk="1" fontAlgn="base" hangingPunct="1">
              <a:lnSpc>
                <a:spcPct val="50000"/>
              </a:lnSpc>
              <a:spcBef>
                <a:spcPct val="50000"/>
              </a:spcBef>
              <a:spcAft>
                <a:spcPct val="0"/>
              </a:spcAft>
              <a:defRPr/>
            </a:pPr>
            <a:r>
              <a:rPr lang="en-GB" sz="600" b="1">
                <a:solidFill>
                  <a:srgbClr val="000000"/>
                </a:solidFill>
              </a:rPr>
              <a:t>Western Europe: </a:t>
            </a:r>
            <a:r>
              <a:rPr lang="en-GB" sz="600">
                <a:solidFill>
                  <a:srgbClr val="000000"/>
                </a:solidFill>
              </a:rPr>
              <a:t>Austria - Belgium - Cyprus - Denmark - Finland - France - Germany - Greece - Ireland - Italy </a:t>
            </a:r>
          </a:p>
          <a:p>
            <a:pPr defTabSz="914400" eaLnBrk="1" fontAlgn="base" hangingPunct="1">
              <a:lnSpc>
                <a:spcPct val="50000"/>
              </a:lnSpc>
              <a:spcBef>
                <a:spcPct val="50000"/>
              </a:spcBef>
              <a:spcAft>
                <a:spcPct val="0"/>
              </a:spcAft>
              <a:defRPr/>
            </a:pPr>
            <a:r>
              <a:rPr lang="en-GB" sz="600">
                <a:solidFill>
                  <a:srgbClr val="000000"/>
                </a:solidFill>
              </a:rPr>
              <a:t>Luxembourg - Netherlands - Norway - Portugal - Spain - Sweden - Switzerland - United Kingdom</a:t>
            </a:r>
          </a:p>
          <a:p>
            <a:pPr defTabSz="914400" eaLnBrk="1" fontAlgn="base" hangingPunct="1">
              <a:lnSpc>
                <a:spcPct val="50000"/>
              </a:lnSpc>
              <a:spcBef>
                <a:spcPct val="50000"/>
              </a:spcBef>
              <a:spcAft>
                <a:spcPct val="0"/>
              </a:spcAft>
              <a:defRPr/>
            </a:pPr>
            <a:r>
              <a:rPr lang="en-GB" sz="600" b="1">
                <a:solidFill>
                  <a:srgbClr val="000000"/>
                </a:solidFill>
              </a:rPr>
              <a:t>Eastern Europe: </a:t>
            </a:r>
            <a:r>
              <a:rPr lang="en-GB" sz="600">
                <a:solidFill>
                  <a:srgbClr val="000000"/>
                </a:solidFill>
              </a:rPr>
              <a:t>Czech Republic - Estonia - Hungary - Latvia - Lithuania - Poland - Romania - Russia - Slovakia - Turkey - Ukraine</a:t>
            </a:r>
          </a:p>
          <a:p>
            <a:pPr defTabSz="914400" eaLnBrk="1" fontAlgn="base" hangingPunct="1">
              <a:lnSpc>
                <a:spcPct val="50000"/>
              </a:lnSpc>
              <a:spcBef>
                <a:spcPct val="50000"/>
              </a:spcBef>
              <a:spcAft>
                <a:spcPct val="0"/>
              </a:spcAft>
              <a:defRPr/>
            </a:pPr>
            <a:r>
              <a:rPr lang="en-GB" sz="600" b="1">
                <a:solidFill>
                  <a:srgbClr val="000000"/>
                </a:solidFill>
              </a:rPr>
              <a:t>Middle East &amp; Asia Pacific: </a:t>
            </a:r>
            <a:r>
              <a:rPr lang="en-GB" sz="600">
                <a:solidFill>
                  <a:srgbClr val="000000"/>
                </a:solidFill>
              </a:rPr>
              <a:t>China - India - Israel - Japan - Korea, Republic of - New Zealand - United Arab Emirates</a:t>
            </a:r>
          </a:p>
        </p:txBody>
      </p:sp>
    </p:spTree>
    <p:extLst>
      <p:ext uri="{BB962C8B-B14F-4D97-AF65-F5344CB8AC3E}">
        <p14:creationId xmlns:p14="http://schemas.microsoft.com/office/powerpoint/2010/main" val="5996182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32085"/>
            <a:ext cx="9144000" cy="34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8FD9762D-45E2-471A-9D0C-34BBE6F86BC7}"/>
              </a:ext>
            </a:extLst>
          </p:cNvPr>
          <p:cNvSpPr/>
          <p:nvPr userDrawn="1"/>
        </p:nvSpPr>
        <p:spPr>
          <a:xfrm>
            <a:off x="393493" y="4896000"/>
            <a:ext cx="2523716" cy="14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3492" y="2278506"/>
            <a:ext cx="2592000" cy="1904418"/>
          </a:xfrm>
          <a:solidFill>
            <a:schemeClr val="bg1"/>
          </a:solidFill>
        </p:spPr>
        <p:txBody>
          <a:bodyPr wrap="square" lIns="288000" tIns="108000" rIns="108000" bIns="0" anchor="t">
            <a:spAutoFit/>
          </a:bodyPr>
          <a:lstStyle>
            <a:lvl1pPr algn="l">
              <a:lnSpc>
                <a:spcPts val="7020"/>
              </a:lnSpc>
              <a:defRPr sz="5850">
                <a:solidFill>
                  <a:schemeClr val="tx2"/>
                </a:solidFill>
              </a:defRPr>
            </a:lvl1pPr>
          </a:lstStyle>
          <a:p>
            <a:r>
              <a:rPr lang="en-US"/>
              <a:t>Title of</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3492" y="3492000"/>
            <a:ext cx="4482000" cy="1404000"/>
          </a:xfrm>
          <a:solidFill>
            <a:schemeClr val="bg1"/>
          </a:solidFill>
        </p:spPr>
        <p:txBody>
          <a:bodyPr wrap="none" lIns="288000" tIns="108000" rIns="108000" bIns="0"/>
          <a:lstStyle>
            <a:lvl1pPr marL="0" indent="0" algn="l">
              <a:lnSpc>
                <a:spcPts val="7020"/>
              </a:lnSpc>
              <a:spcAft>
                <a:spcPts val="0"/>
              </a:spcAft>
              <a:buNone/>
              <a:defRPr sz="58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a:t>
            </a:r>
            <a:endParaRPr lang="en-GB"/>
          </a:p>
        </p:txBody>
      </p:sp>
      <p:sp>
        <p:nvSpPr>
          <p:cNvPr id="9" name="Text Placeholder 8">
            <a:extLst>
              <a:ext uri="{FF2B5EF4-FFF2-40B4-BE49-F238E27FC236}">
                <a16:creationId xmlns:a16="http://schemas.microsoft.com/office/drawing/2014/main" id="{F89A3E3E-D654-49D1-B228-704BD9D6E356}"/>
              </a:ext>
            </a:extLst>
          </p:cNvPr>
          <p:cNvSpPr>
            <a:spLocks noGrp="1"/>
          </p:cNvSpPr>
          <p:nvPr>
            <p:ph type="body" sz="quarter" idx="13" hasCustomPrompt="1"/>
          </p:nvPr>
        </p:nvSpPr>
        <p:spPr>
          <a:xfrm>
            <a:off x="564356" y="5267868"/>
            <a:ext cx="2267502" cy="986906"/>
          </a:xfrm>
        </p:spPr>
        <p:txBody>
          <a:bodyPr/>
          <a:lstStyle>
            <a:lvl1pPr marL="0" indent="0">
              <a:lnSpc>
                <a:spcPts val="1620"/>
              </a:lnSpc>
              <a:spcBef>
                <a:spcPts val="0"/>
              </a:spcBef>
              <a:spcAft>
                <a:spcPts val="0"/>
              </a:spcAft>
              <a:buNone/>
              <a:defRPr sz="1350">
                <a:solidFill>
                  <a:schemeClr val="tx2"/>
                </a:solidFill>
              </a:defRPr>
            </a:lvl1pPr>
            <a:lvl2pPr marL="0" indent="0">
              <a:lnSpc>
                <a:spcPts val="1620"/>
              </a:lnSpc>
              <a:spcBef>
                <a:spcPts val="0"/>
              </a:spcBef>
              <a:buNone/>
              <a:defRPr sz="1350"/>
            </a:lvl2pPr>
            <a:lvl3pPr marL="0" indent="0">
              <a:lnSpc>
                <a:spcPts val="1620"/>
              </a:lnSpc>
              <a:spcBef>
                <a:spcPts val="0"/>
              </a:spcBef>
              <a:buNone/>
              <a:defRPr sz="1350"/>
            </a:lvl3pPr>
            <a:lvl4pPr marL="0" indent="0">
              <a:lnSpc>
                <a:spcPts val="1620"/>
              </a:lnSpc>
              <a:spcBef>
                <a:spcPts val="0"/>
              </a:spcBef>
              <a:buNone/>
              <a:defRPr sz="1350"/>
            </a:lvl4pPr>
            <a:lvl5pPr marL="0" indent="0">
              <a:lnSpc>
                <a:spcPts val="1620"/>
              </a:lnSpc>
              <a:spcBef>
                <a:spcPts val="0"/>
              </a:spcBef>
              <a:buNone/>
              <a:defRPr sz="1350"/>
            </a:lvl5pPr>
          </a:lstStyle>
          <a:p>
            <a:pPr lvl="0"/>
            <a:r>
              <a:rPr lang="en-US"/>
              <a:t>Presenter name</a:t>
            </a:r>
          </a:p>
          <a:p>
            <a:pPr lvl="0"/>
            <a:r>
              <a:rPr lang="en-US"/>
              <a:t>Job title or organisation in full</a:t>
            </a:r>
          </a:p>
          <a:p>
            <a:pPr lvl="0"/>
            <a:r>
              <a:rPr lang="en-US"/>
              <a:t>DD Month YYYY</a:t>
            </a:r>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5853573" y="6116275"/>
            <a:ext cx="2887579" cy="207749"/>
          </a:xfrm>
          <a:prstGeom prst="rect">
            <a:avLst/>
          </a:prstGeom>
          <a:noFill/>
        </p:spPr>
        <p:txBody>
          <a:bodyPr wrap="square" lIns="0" tIns="0" rIns="0" bIns="0" rtlCol="0">
            <a:spAutoFit/>
          </a:bodyPr>
          <a:lstStyle/>
          <a:p>
            <a:pPr algn="r"/>
            <a:r>
              <a:rPr lang="en-GB" sz="1350" b="1">
                <a:solidFill>
                  <a:schemeClr val="bg1"/>
                </a:solidFill>
              </a:rPr>
              <a:t>equalityhumanrights.com</a:t>
            </a:r>
          </a:p>
        </p:txBody>
      </p:sp>
      <p:cxnSp>
        <p:nvCxnSpPr>
          <p:cNvPr id="16" name="Straight Connector 15">
            <a:extLst>
              <a:ext uri="{FF2B5EF4-FFF2-40B4-BE49-F238E27FC236}">
                <a16:creationId xmlns:a16="http://schemas.microsoft.com/office/drawing/2014/main" id="{B43600FB-3D67-4519-9FB4-4C8D7BFFFB6C}"/>
              </a:ext>
            </a:extLst>
          </p:cNvPr>
          <p:cNvCxnSpPr/>
          <p:nvPr userDrawn="1"/>
        </p:nvCxnSpPr>
        <p:spPr>
          <a:xfrm>
            <a:off x="559836" y="5142419"/>
            <a:ext cx="1755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icture Placeholder 4"/>
          <p:cNvSpPr>
            <a:spLocks noGrp="1"/>
          </p:cNvSpPr>
          <p:nvPr>
            <p:ph type="pic" sz="quarter" idx="14"/>
          </p:nvPr>
        </p:nvSpPr>
        <p:spPr>
          <a:xfrm>
            <a:off x="6412500" y="543600"/>
            <a:ext cx="2330100" cy="795600"/>
          </a:xfrm>
        </p:spPr>
        <p:txBody>
          <a:bodyPr/>
          <a:lstStyle/>
          <a:p>
            <a:r>
              <a:rPr lang="en-US"/>
              <a:t>Click icon to add picture</a:t>
            </a:r>
            <a:endParaRPr lang="en-GB"/>
          </a:p>
        </p:txBody>
      </p:sp>
    </p:spTree>
    <p:extLst>
      <p:ext uri="{BB962C8B-B14F-4D97-AF65-F5344CB8AC3E}">
        <p14:creationId xmlns:p14="http://schemas.microsoft.com/office/powerpoint/2010/main" val="17317575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Slide A">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8B7508-A3A3-4074-85FD-89CFE3FFD498}"/>
              </a:ext>
            </a:extLst>
          </p:cNvPr>
          <p:cNvSpPr/>
          <p:nvPr userDrawn="1"/>
        </p:nvSpPr>
        <p:spPr>
          <a:xfrm>
            <a:off x="0" y="-1"/>
            <a:ext cx="9144000" cy="3502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9599" y="2278504"/>
            <a:ext cx="4590000" cy="1404000"/>
          </a:xfrm>
          <a:solidFill>
            <a:schemeClr val="tx2"/>
          </a:solidFill>
          <a:ln>
            <a:noFill/>
          </a:ln>
        </p:spPr>
        <p:txBody>
          <a:bodyPr wrap="none" lIns="288000" tIns="108000" rIns="0" bIns="144000" anchor="t">
            <a:normAutofit/>
          </a:bodyPr>
          <a:lstStyle>
            <a:lvl1pPr algn="l">
              <a:lnSpc>
                <a:spcPts val="7020"/>
              </a:lnSpc>
              <a:defRPr sz="5850">
                <a:solidFill>
                  <a:schemeClr val="bg1"/>
                </a:solidFill>
              </a:defRPr>
            </a:lvl1pPr>
          </a:lstStyle>
          <a:p>
            <a:r>
              <a:rPr lang="en-US"/>
              <a:t>Divider page</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9600" y="3671999"/>
            <a:ext cx="4428000" cy="1224001"/>
          </a:xfrm>
          <a:solidFill>
            <a:schemeClr val="tx2"/>
          </a:solidFill>
          <a:ln>
            <a:noFill/>
          </a:ln>
        </p:spPr>
        <p:txBody>
          <a:bodyPr wrap="none" lIns="288000" tIns="108000" rIns="108000" bIns="0">
            <a:normAutofit/>
          </a:bodyPr>
          <a:lstStyle>
            <a:lvl1pPr marL="0" indent="0" algn="l">
              <a:lnSpc>
                <a:spcPts val="5550"/>
              </a:lnSpc>
              <a:spcAft>
                <a:spcPts val="0"/>
              </a:spcAft>
              <a:buNone/>
              <a:defRPr sz="58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lorem ipsum</a:t>
            </a:r>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3869872" y="6392169"/>
            <a:ext cx="4581257" cy="275831"/>
          </a:xfrm>
        </p:spPr>
        <p:txBody>
          <a:bodyPr/>
          <a:lstStyle/>
          <a:p>
            <a:r>
              <a:rPr lang="en-GB" b="1"/>
              <a:t>Presentation title </a:t>
            </a:r>
            <a:r>
              <a:rPr lang="en-GB"/>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8482199" y="6393600"/>
            <a:ext cx="283796" cy="279768"/>
          </a:xfrm>
        </p:spPr>
        <p:txBody>
          <a:bodyPr/>
          <a:lstStyle/>
          <a:p>
            <a:fld id="{B3D29D02-703E-4631-95A9-4E3B059CE6D1}" type="slidenum">
              <a:rPr lang="en-GB" smtClean="0"/>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27781667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3227471" y="0"/>
            <a:ext cx="5916529" cy="6857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3227472" y="0"/>
            <a:ext cx="5916529"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183032" y="1106909"/>
            <a:ext cx="4749916" cy="3024000"/>
          </a:xfrm>
          <a:solidFill>
            <a:schemeClr val="bg1"/>
          </a:solidFill>
          <a:ln>
            <a:noFill/>
          </a:ln>
        </p:spPr>
        <p:txBody>
          <a:bodyPr wrap="square" lIns="288000" tIns="396000" rIns="0" bIns="144000" anchor="t">
            <a:noAutofit/>
          </a:bodyPr>
          <a:lstStyle>
            <a:lvl1pPr marL="0" marR="0" indent="0" algn="l" defTabSz="685800" rtl="0" eaLnBrk="1" fontAlgn="auto" latinLnBrk="0" hangingPunct="1">
              <a:lnSpc>
                <a:spcPts val="7020"/>
              </a:lnSpc>
              <a:spcBef>
                <a:spcPct val="0"/>
              </a:spcBef>
              <a:spcAft>
                <a:spcPts val="0"/>
              </a:spcAft>
              <a:buClrTx/>
              <a:buSzTx/>
              <a:buFontTx/>
              <a:buNone/>
              <a:tabLst/>
              <a:defRPr sz="5850">
                <a:solidFill>
                  <a:schemeClr val="accent2"/>
                </a:solidFill>
              </a:defRPr>
            </a:lvl1pPr>
          </a:lstStyle>
          <a:p>
            <a:pPr marL="0" marR="0" lvl="0" indent="0" algn="l" defTabSz="685800" rtl="0" eaLnBrk="1" fontAlgn="auto" latinLnBrk="0" hangingPunct="1">
              <a:lnSpc>
                <a:spcPts val="7020"/>
              </a:lnSpc>
              <a:spcBef>
                <a:spcPct val="0"/>
              </a:spcBef>
              <a:spcAft>
                <a:spcPts val="0"/>
              </a:spcAft>
              <a:buClrTx/>
              <a:buSzTx/>
              <a:buFontTx/>
              <a:buNone/>
              <a:tabLst/>
              <a:defRPr/>
            </a:pPr>
            <a:r>
              <a:rPr lang="en-US"/>
              <a:t>Divider page </a:t>
            </a:r>
            <a:r>
              <a:rPr lang="en-GB"/>
              <a:t>lorem ipsum</a:t>
            </a:r>
            <a:br>
              <a:rPr lang="en-GB"/>
            </a:br>
            <a:endParaRPr lang="en-GB"/>
          </a:p>
        </p:txBody>
      </p:sp>
      <p:sp>
        <p:nvSpPr>
          <p:cNvPr id="15" name="Footer Placeholder 4">
            <a:extLst>
              <a:ext uri="{FF2B5EF4-FFF2-40B4-BE49-F238E27FC236}">
                <a16:creationId xmlns:a16="http://schemas.microsoft.com/office/drawing/2014/main" id="{E806CEBA-92B5-4A88-A06E-6A6F9AF9F91C}"/>
              </a:ext>
            </a:extLst>
          </p:cNvPr>
          <p:cNvSpPr>
            <a:spLocks noGrp="1"/>
          </p:cNvSpPr>
          <p:nvPr>
            <p:ph type="ftr" sz="quarter" idx="11"/>
          </p:nvPr>
        </p:nvSpPr>
        <p:spPr>
          <a:xfrm>
            <a:off x="3869872" y="6392169"/>
            <a:ext cx="4581257" cy="275831"/>
          </a:xfrm>
        </p:spPr>
        <p:txBody>
          <a:bodyPr/>
          <a:lstStyle>
            <a:lvl1pPr>
              <a:defRPr>
                <a:solidFill>
                  <a:schemeClr val="bg1"/>
                </a:solidFill>
              </a:defRPr>
            </a:lvl1pPr>
          </a:lstStyle>
          <a:p>
            <a:r>
              <a:rPr lang="en-GB" b="1"/>
              <a:t>Presentation title </a:t>
            </a:r>
            <a:r>
              <a:rPr lang="en-GB"/>
              <a:t>Section name </a:t>
            </a:r>
          </a:p>
        </p:txBody>
      </p:sp>
      <p:sp>
        <p:nvSpPr>
          <p:cNvPr id="17" name="Slide Number Placeholder 5">
            <a:extLst>
              <a:ext uri="{FF2B5EF4-FFF2-40B4-BE49-F238E27FC236}">
                <a16:creationId xmlns:a16="http://schemas.microsoft.com/office/drawing/2014/main" id="{AD7021D9-F093-4199-856C-63BB1FACA109}"/>
              </a:ext>
            </a:extLst>
          </p:cNvPr>
          <p:cNvSpPr>
            <a:spLocks noGrp="1"/>
          </p:cNvSpPr>
          <p:nvPr>
            <p:ph type="sldNum" sz="quarter" idx="12"/>
          </p:nvPr>
        </p:nvSpPr>
        <p:spPr>
          <a:xfrm>
            <a:off x="8482199" y="6393600"/>
            <a:ext cx="283796" cy="279768"/>
          </a:xfrm>
        </p:spPr>
        <p:txBody>
          <a:bodyPr/>
          <a:lstStyle>
            <a:lvl1pPr>
              <a:defRPr>
                <a:solidFill>
                  <a:schemeClr val="bg1"/>
                </a:solidFill>
              </a:defRPr>
            </a:lvl1pPr>
          </a:lstStyle>
          <a:p>
            <a:fld id="{B3D29D02-703E-4631-95A9-4E3B059CE6D1}" type="slidenum">
              <a:rPr lang="en-GB" smtClean="0"/>
              <a:pPr/>
              <a:t>‹#›</a:t>
            </a:fld>
            <a:endParaRPr lang="en-GB"/>
          </a:p>
        </p:txBody>
      </p:sp>
      <p:cxnSp>
        <p:nvCxnSpPr>
          <p:cNvPr id="18" name="Straight Connector 17">
            <a:extLst>
              <a:ext uri="{FF2B5EF4-FFF2-40B4-BE49-F238E27FC236}">
                <a16:creationId xmlns:a16="http://schemas.microsoft.com/office/drawing/2014/main" id="{7130B28F-B8D4-48EF-B6E1-5E0F32355B19}"/>
              </a:ext>
            </a:extLst>
          </p:cNvPr>
          <p:cNvCxnSpPr/>
          <p:nvPr userDrawn="1"/>
        </p:nvCxnSpPr>
        <p:spPr>
          <a:xfrm>
            <a:off x="399600" y="6322819"/>
            <a:ext cx="26973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400C27C-0F1B-47C4-957B-0F1F42A97A83}"/>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14131597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Full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38A9AE-9A68-4CD9-92F1-92E26CD3AD98}"/>
              </a:ext>
            </a:extLst>
          </p:cNvPr>
          <p:cNvSpPr/>
          <p:nvPr userDrawn="1"/>
        </p:nvSpPr>
        <p:spPr>
          <a:xfrm>
            <a:off x="0" y="-4460"/>
            <a:ext cx="9144000" cy="686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Picture Placeholder 6">
            <a:extLst>
              <a:ext uri="{FF2B5EF4-FFF2-40B4-BE49-F238E27FC236}">
                <a16:creationId xmlns:a16="http://schemas.microsoft.com/office/drawing/2014/main" id="{F8752851-9890-4F7F-B3A0-71FF150E3BF5}"/>
              </a:ext>
            </a:extLst>
          </p:cNvPr>
          <p:cNvSpPr>
            <a:spLocks noGrp="1"/>
          </p:cNvSpPr>
          <p:nvPr>
            <p:ph type="pic" sz="quarter" idx="16"/>
          </p:nvPr>
        </p:nvSpPr>
        <p:spPr>
          <a:xfrm>
            <a:off x="0" y="-4460"/>
            <a:ext cx="9153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9599" y="532800"/>
            <a:ext cx="4590000" cy="1404000"/>
          </a:xfrm>
          <a:solidFill>
            <a:schemeClr val="accent2"/>
          </a:solidFill>
          <a:ln>
            <a:noFill/>
          </a:ln>
        </p:spPr>
        <p:txBody>
          <a:bodyPr wrap="none" lIns="288000" tIns="108000" rIns="0" bIns="144000" anchor="t">
            <a:normAutofit/>
          </a:bodyPr>
          <a:lstStyle>
            <a:lvl1pPr algn="l">
              <a:lnSpc>
                <a:spcPts val="7020"/>
              </a:lnSpc>
              <a:defRPr sz="5850">
                <a:solidFill>
                  <a:schemeClr val="bg1"/>
                </a:solidFill>
              </a:defRPr>
            </a:lvl1pPr>
          </a:lstStyle>
          <a:p>
            <a:r>
              <a:rPr lang="en-US"/>
              <a:t>Divider page</a:t>
            </a:r>
            <a:endParaRPr lang="en-GB"/>
          </a:p>
        </p:txBody>
      </p:sp>
      <p:sp>
        <p:nvSpPr>
          <p:cNvPr id="3" name="Subtitle 2">
            <a:extLst>
              <a:ext uri="{FF2B5EF4-FFF2-40B4-BE49-F238E27FC236}">
                <a16:creationId xmlns:a16="http://schemas.microsoft.com/office/drawing/2014/main" id="{53948F01-6AB4-43BE-9CD1-BF2F9829B91C}"/>
              </a:ext>
            </a:extLst>
          </p:cNvPr>
          <p:cNvSpPr>
            <a:spLocks noGrp="1"/>
          </p:cNvSpPr>
          <p:nvPr>
            <p:ph type="subTitle" idx="1" hasCustomPrompt="1"/>
          </p:nvPr>
        </p:nvSpPr>
        <p:spPr>
          <a:xfrm>
            <a:off x="399600" y="1926001"/>
            <a:ext cx="4428000" cy="1224001"/>
          </a:xfrm>
          <a:solidFill>
            <a:schemeClr val="accent2"/>
          </a:solidFill>
          <a:ln>
            <a:noFill/>
          </a:ln>
        </p:spPr>
        <p:txBody>
          <a:bodyPr wrap="none" lIns="288000" tIns="108000" rIns="108000" bIns="0">
            <a:normAutofit/>
          </a:bodyPr>
          <a:lstStyle>
            <a:lvl1pPr marL="0" indent="0" algn="l">
              <a:lnSpc>
                <a:spcPts val="5550"/>
              </a:lnSpc>
              <a:spcAft>
                <a:spcPts val="0"/>
              </a:spcAft>
              <a:buNone/>
              <a:defRPr sz="58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lorem ipsum</a:t>
            </a:r>
          </a:p>
        </p:txBody>
      </p:sp>
      <p:sp>
        <p:nvSpPr>
          <p:cNvPr id="11" name="Footer Placeholder 2">
            <a:extLst>
              <a:ext uri="{FF2B5EF4-FFF2-40B4-BE49-F238E27FC236}">
                <a16:creationId xmlns:a16="http://schemas.microsoft.com/office/drawing/2014/main" id="{582E5B82-F41C-4EA2-98E1-4D13CAB56062}"/>
              </a:ext>
            </a:extLst>
          </p:cNvPr>
          <p:cNvSpPr>
            <a:spLocks noGrp="1"/>
          </p:cNvSpPr>
          <p:nvPr>
            <p:ph type="ftr" sz="quarter" idx="11"/>
          </p:nvPr>
        </p:nvSpPr>
        <p:spPr>
          <a:xfrm>
            <a:off x="3869872" y="6392169"/>
            <a:ext cx="4581257" cy="275831"/>
          </a:xfrm>
          <a:noFill/>
        </p:spPr>
        <p:txBody>
          <a:bodyPr/>
          <a:lstStyle>
            <a:lvl1pPr>
              <a:defRPr>
                <a:solidFill>
                  <a:schemeClr val="bg1"/>
                </a:solidFill>
              </a:defRPr>
            </a:lvl1pPr>
          </a:lstStyle>
          <a:p>
            <a:r>
              <a:rPr lang="en-GB" b="1"/>
              <a:t>Presentation title </a:t>
            </a:r>
            <a:r>
              <a:rPr lang="en-GB"/>
              <a:t>Section name </a:t>
            </a:r>
          </a:p>
        </p:txBody>
      </p:sp>
      <p:sp>
        <p:nvSpPr>
          <p:cNvPr id="14" name="Slide Number Placeholder 3">
            <a:extLst>
              <a:ext uri="{FF2B5EF4-FFF2-40B4-BE49-F238E27FC236}">
                <a16:creationId xmlns:a16="http://schemas.microsoft.com/office/drawing/2014/main" id="{19D0375A-7D3F-4018-ABC1-7617E58EC833}"/>
              </a:ext>
            </a:extLst>
          </p:cNvPr>
          <p:cNvSpPr>
            <a:spLocks noGrp="1"/>
          </p:cNvSpPr>
          <p:nvPr>
            <p:ph type="sldNum" sz="quarter" idx="12"/>
          </p:nvPr>
        </p:nvSpPr>
        <p:spPr>
          <a:xfrm>
            <a:off x="8482199" y="6393600"/>
            <a:ext cx="283796" cy="279768"/>
          </a:xfrm>
        </p:spPr>
        <p:txBody>
          <a:bodyPr/>
          <a:lstStyle>
            <a:lvl1pPr>
              <a:defRPr>
                <a:solidFill>
                  <a:schemeClr val="bg1"/>
                </a:solidFill>
              </a:defRPr>
            </a:lvl1pPr>
          </a:lstStyle>
          <a:p>
            <a:fld id="{B3D29D02-703E-4631-95A9-4E3B059CE6D1}" type="slidenum">
              <a:rPr lang="en-GB" smtClean="0"/>
              <a:pPr/>
              <a:t>‹#›</a:t>
            </a:fld>
            <a:endParaRPr lang="en-GB"/>
          </a:p>
        </p:txBody>
      </p:sp>
      <p:sp>
        <p:nvSpPr>
          <p:cNvPr id="20" name="Text Placeholder 9">
            <a:extLst>
              <a:ext uri="{FF2B5EF4-FFF2-40B4-BE49-F238E27FC236}">
                <a16:creationId xmlns:a16="http://schemas.microsoft.com/office/drawing/2014/main" id="{8020A74D-468B-46AC-A14D-E9619DC3A33F}"/>
              </a:ext>
            </a:extLst>
          </p:cNvPr>
          <p:cNvSpPr>
            <a:spLocks noGrp="1"/>
          </p:cNvSpPr>
          <p:nvPr>
            <p:ph type="body" sz="quarter" idx="15" hasCustomPrompt="1"/>
          </p:nvPr>
        </p:nvSpPr>
        <p:spPr>
          <a:xfrm>
            <a:off x="398860" y="6375600"/>
            <a:ext cx="2663794" cy="292394"/>
          </a:xfrm>
        </p:spPr>
        <p:txBody>
          <a:bodyPr/>
          <a:lstStyle>
            <a:lvl1pPr>
              <a:lnSpc>
                <a:spcPct val="100000"/>
              </a:lnSpc>
              <a:spcAft>
                <a:spcPts val="0"/>
              </a:spcAft>
              <a:defRPr sz="975" b="1">
                <a:solidFill>
                  <a:schemeClr val="bg1"/>
                </a:solidFill>
              </a:defRPr>
            </a:lvl1pPr>
          </a:lstStyle>
          <a:p>
            <a:pPr lvl="0"/>
            <a:r>
              <a:rPr lang="en-GB"/>
              <a:t>Equality and Human Rights Commission</a:t>
            </a:r>
          </a:p>
        </p:txBody>
      </p:sp>
      <p:sp>
        <p:nvSpPr>
          <p:cNvPr id="8" name="Picture Placeholder 6">
            <a:extLst>
              <a:ext uri="{FF2B5EF4-FFF2-40B4-BE49-F238E27FC236}">
                <a16:creationId xmlns:a16="http://schemas.microsoft.com/office/drawing/2014/main" id="{678456FA-F0E9-4DD7-8870-29B134F5B8B4}"/>
              </a:ext>
            </a:extLst>
          </p:cNvPr>
          <p:cNvSpPr>
            <a:spLocks noGrp="1"/>
          </p:cNvSpPr>
          <p:nvPr>
            <p:ph type="pic" sz="quarter" idx="14"/>
          </p:nvPr>
        </p:nvSpPr>
        <p:spPr>
          <a:xfrm>
            <a:off x="1" y="0"/>
            <a:ext cx="9153000" cy="6857994"/>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88705" h="6857994">
                <a:moveTo>
                  <a:pt x="0" y="0"/>
                </a:moveTo>
                <a:lnTo>
                  <a:pt x="7888705" y="0"/>
                </a:lnTo>
                <a:lnTo>
                  <a:pt x="7888705" y="6857994"/>
                </a:lnTo>
                <a:lnTo>
                  <a:pt x="0" y="6857994"/>
                </a:lnTo>
                <a:lnTo>
                  <a:pt x="0" y="0"/>
                </a:lnTo>
                <a:close/>
                <a:moveTo>
                  <a:pt x="290879" y="6322510"/>
                </a:moveTo>
                <a:cubicBezTo>
                  <a:pt x="287367" y="6322234"/>
                  <a:pt x="292193" y="6330895"/>
                  <a:pt x="292953" y="6330137"/>
                </a:cubicBezTo>
                <a:lnTo>
                  <a:pt x="7367404" y="6330115"/>
                </a:lnTo>
                <a:cubicBezTo>
                  <a:pt x="7367443" y="6327410"/>
                  <a:pt x="7365641" y="6322801"/>
                  <a:pt x="7365680" y="6320096"/>
                </a:cubicBezTo>
                <a:lnTo>
                  <a:pt x="290879" y="6322510"/>
                </a:lnTo>
                <a:close/>
              </a:path>
            </a:pathLst>
          </a:custGeom>
          <a:noFill/>
          <a:ln>
            <a:noFill/>
          </a:ln>
        </p:spPr>
        <p:txBody>
          <a:bodyPr anchor="ctr"/>
          <a:lstStyle>
            <a:lvl1pPr algn="ctr">
              <a:defRPr>
                <a:solidFill>
                  <a:schemeClr val="bg1"/>
                </a:solidFill>
              </a:defRPr>
            </a:lvl1pPr>
          </a:lstStyle>
          <a:p>
            <a:r>
              <a:rPr lang="en-US"/>
              <a:t>Click icon to add picture</a:t>
            </a:r>
            <a:endParaRPr lang="en-GB"/>
          </a:p>
        </p:txBody>
      </p:sp>
    </p:spTree>
    <p:extLst>
      <p:ext uri="{BB962C8B-B14F-4D97-AF65-F5344CB8AC3E}">
        <p14:creationId xmlns:p14="http://schemas.microsoft.com/office/powerpoint/2010/main" val="22200033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6A7CA-C9D6-4CDD-A107-16B7E0ABEF7E}"/>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22899416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4079700" cy="399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74AA856-0F1F-4423-9E5F-27589DAA89FD}"/>
              </a:ext>
            </a:extLst>
          </p:cNvPr>
          <p:cNvSpPr>
            <a:spLocks noGrp="1"/>
          </p:cNvSpPr>
          <p:nvPr>
            <p:ph idx="13"/>
          </p:nvPr>
        </p:nvSpPr>
        <p:spPr>
          <a:xfrm>
            <a:off x="4661666" y="2181726"/>
            <a:ext cx="4079700" cy="3995237"/>
          </a:xfrm>
        </p:spPr>
        <p:txBody>
          <a:bodyPr/>
          <a:lstStyle>
            <a:lvl1pPr>
              <a:defRPr sz="1350" b="1"/>
            </a:lvl1pPr>
            <a:lvl2pPr marL="214313" indent="-214313">
              <a:buFont typeface="Symbol" panose="05050102010706020507" pitchFamily="18" charset="2"/>
              <a:buChar char="-"/>
              <a:defRPr b="0"/>
            </a:lvl2pPr>
            <a:lvl4pPr marL="0" indent="0">
              <a:lnSpc>
                <a:spcPts val="1875"/>
              </a:lnSpc>
              <a:buNone/>
              <a:defRPr sz="1350" b="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Box 10">
            <a:extLst>
              <a:ext uri="{FF2B5EF4-FFF2-40B4-BE49-F238E27FC236}">
                <a16:creationId xmlns:a16="http://schemas.microsoft.com/office/drawing/2014/main" id="{16430FBC-6682-491B-9608-F24595A4975A}"/>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32214522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a:xfrm>
            <a:off x="360947" y="897497"/>
            <a:ext cx="4079700" cy="74420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4079700" cy="3995237"/>
          </a:xfrm>
        </p:spPr>
        <p:txBody>
          <a:bodyPr/>
          <a:lstStyle>
            <a:lvl1pPr>
              <a:spcAft>
                <a:spcPts val="900"/>
              </a:spcAft>
              <a:defRPr/>
            </a:lvl1pPr>
            <a:lvl2pPr>
              <a:spcAft>
                <a:spcPts val="900"/>
              </a:spcAft>
              <a:defRPr b="0"/>
            </a:lvl2pPr>
            <a:lvl3pPr>
              <a:defRPr b="1"/>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948FFA43-443A-4AC8-84F1-7DAEC3B66059}"/>
              </a:ext>
            </a:extLst>
          </p:cNvPr>
          <p:cNvSpPr>
            <a:spLocks noGrp="1"/>
          </p:cNvSpPr>
          <p:nvPr>
            <p:ph type="pic" sz="quarter" idx="14"/>
          </p:nvPr>
        </p:nvSpPr>
        <p:spPr>
          <a:xfrm>
            <a:off x="4711303" y="896938"/>
            <a:ext cx="4023122" cy="5040000"/>
          </a:xfrm>
        </p:spPr>
        <p:txBody>
          <a:bodyPr anchor="ctr"/>
          <a:lstStyle>
            <a:lvl1pPr algn="ctr">
              <a:defRPr/>
            </a:lvl1pPr>
          </a:lstStyle>
          <a:p>
            <a:r>
              <a:rPr lang="en-US"/>
              <a:t>Click icon to add picture</a:t>
            </a:r>
            <a:endParaRPr lang="en-GB"/>
          </a:p>
        </p:txBody>
      </p:sp>
      <p:sp>
        <p:nvSpPr>
          <p:cNvPr id="11" name="TextBox 10">
            <a:extLst>
              <a:ext uri="{FF2B5EF4-FFF2-40B4-BE49-F238E27FC236}">
                <a16:creationId xmlns:a16="http://schemas.microsoft.com/office/drawing/2014/main" id="{703C2E57-D8B3-4209-98B2-414F82525510}"/>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7047667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17BF-892B-4E66-BE1E-86111B411AC6}"/>
              </a:ext>
            </a:extLst>
          </p:cNvPr>
          <p:cNvSpPr>
            <a:spLocks noGrp="1"/>
          </p:cNvSpPr>
          <p:nvPr>
            <p:ph type="title"/>
          </p:nvPr>
        </p:nvSpPr>
        <p:spPr/>
        <p:txBody>
          <a:bodyPr/>
          <a:lstStyle>
            <a:lvl1pPr>
              <a:defRPr>
                <a:solidFill>
                  <a:schemeClr val="accent2">
                    <a:lumMod val="75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DCD42-C654-4170-B655-BB2A8C5A814D}"/>
              </a:ext>
            </a:extLst>
          </p:cNvPr>
          <p:cNvSpPr>
            <a:spLocks noGrp="1"/>
          </p:cNvSpPr>
          <p:nvPr>
            <p:ph idx="1"/>
          </p:nvPr>
        </p:nvSpPr>
        <p:spPr>
          <a:xfrm>
            <a:off x="360947" y="2181726"/>
            <a:ext cx="7109100" cy="3995237"/>
          </a:xfrm>
        </p:spPr>
        <p:txBody>
          <a:bodyPr/>
          <a:lstStyle>
            <a:lvl1pPr>
              <a:lnSpc>
                <a:spcPts val="2700"/>
              </a:lnSpc>
              <a:defRPr sz="1950" b="1"/>
            </a:lvl1pPr>
            <a:lvl2pPr>
              <a:lnSpc>
                <a:spcPts val="1875"/>
              </a:lnSpc>
              <a:defRPr sz="1800" b="0"/>
            </a:lvl2pPr>
            <a:lvl3pPr marL="135000" indent="-216000">
              <a:lnSpc>
                <a:spcPts val="1875"/>
              </a:lnSpc>
              <a:buFont typeface="Symbol" panose="05050102010706020507" pitchFamily="18" charset="2"/>
              <a:buChar char="-"/>
              <a:defRPr sz="1800" b="0"/>
            </a:lvl3pPr>
            <a:lvl4pPr marL="486000" indent="-216000">
              <a:lnSpc>
                <a:spcPts val="1875"/>
              </a:lnSpc>
              <a:defRPr sz="1800" b="0"/>
            </a:lvl4pPr>
            <a:lvl5pPr marL="756000" indent="-216000">
              <a:lnSpc>
                <a:spcPts val="1875"/>
              </a:lnSpc>
              <a:defRPr sz="18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15F87CF-0513-4D13-953E-F804507D3358}"/>
              </a:ext>
            </a:extLst>
          </p:cNvPr>
          <p:cNvSpPr>
            <a:spLocks noGrp="1"/>
          </p:cNvSpPr>
          <p:nvPr>
            <p:ph type="ftr" sz="quarter" idx="11"/>
          </p:nvPr>
        </p:nvSpPr>
        <p:spPr/>
        <p:txBody>
          <a:body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359B1F4D-9ADF-4D43-8B2A-098252AC952E}"/>
              </a:ext>
            </a:extLst>
          </p:cNvPr>
          <p:cNvSpPr>
            <a:spLocks noGrp="1"/>
          </p:cNvSpPr>
          <p:nvPr>
            <p:ph type="sldNum" sz="quarter" idx="12"/>
          </p:nvPr>
        </p:nvSpPr>
        <p:spPr/>
        <p:txBody>
          <a:bodyPr/>
          <a:lstStyle/>
          <a:p>
            <a:fld id="{B3D29D02-703E-4631-95A9-4E3B059CE6D1}" type="slidenum">
              <a:rPr lang="en-GB" smtClean="0"/>
              <a:t>‹#›</a:t>
            </a:fld>
            <a:endParaRPr lang="en-GB"/>
          </a:p>
        </p:txBody>
      </p:sp>
      <p:cxnSp>
        <p:nvCxnSpPr>
          <p:cNvPr id="8" name="Straight Connector 7">
            <a:extLst>
              <a:ext uri="{FF2B5EF4-FFF2-40B4-BE49-F238E27FC236}">
                <a16:creationId xmlns:a16="http://schemas.microsoft.com/office/drawing/2014/main" id="{25CBB4BE-44DB-44AA-B83A-AC6D09534349}"/>
              </a:ext>
            </a:extLst>
          </p:cNvPr>
          <p:cNvCxnSpPr/>
          <p:nvPr userDrawn="1"/>
        </p:nvCxnSpPr>
        <p:spPr>
          <a:xfrm>
            <a:off x="398366" y="536520"/>
            <a:ext cx="8343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DC32D0-5E7A-4911-BD32-A7E7163439A8}"/>
              </a:ext>
            </a:extLst>
          </p:cNvPr>
          <p:cNvCxnSpPr/>
          <p:nvPr userDrawn="1"/>
        </p:nvCxnSpPr>
        <p:spPr>
          <a:xfrm>
            <a:off x="399600" y="6322819"/>
            <a:ext cx="8343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FD9FCBF-8B42-4944-AEF8-D8B040759364}"/>
              </a:ext>
            </a:extLst>
          </p:cNvPr>
          <p:cNvSpPr txBox="1"/>
          <p:nvPr userDrawn="1"/>
        </p:nvSpPr>
        <p:spPr>
          <a:xfrm>
            <a:off x="398523" y="6376537"/>
            <a:ext cx="2854846" cy="150041"/>
          </a:xfrm>
          <a:prstGeom prst="rect">
            <a:avLst/>
          </a:prstGeom>
          <a:noFill/>
        </p:spPr>
        <p:txBody>
          <a:bodyPr wrap="square" lIns="0" tIns="0" rIns="0" bIns="0" rtlCol="0">
            <a:spAutoFit/>
          </a:bodyPr>
          <a:lstStyle/>
          <a:p>
            <a:pPr algn="l"/>
            <a:r>
              <a:rPr lang="en-GB" sz="975" b="1">
                <a:solidFill>
                  <a:schemeClr val="tx2"/>
                </a:solidFill>
              </a:rPr>
              <a:t>Equality and Human Rights Commission</a:t>
            </a:r>
          </a:p>
        </p:txBody>
      </p:sp>
    </p:spTree>
    <p:extLst>
      <p:ext uri="{BB962C8B-B14F-4D97-AF65-F5344CB8AC3E}">
        <p14:creationId xmlns:p14="http://schemas.microsoft.com/office/powerpoint/2010/main" val="3525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297690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6" name="Title 1" hidden="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8860" y="836567"/>
            <a:ext cx="4420297" cy="1006736"/>
          </a:xfrm>
          <a:solidFill>
            <a:schemeClr val="bg1"/>
          </a:solidFill>
        </p:spPr>
        <p:txBody>
          <a:bodyPr wrap="square" lIns="288000" tIns="108000" rIns="108000" bIns="0" anchor="t">
            <a:spAutoFit/>
          </a:bodyPr>
          <a:lstStyle>
            <a:lvl1pPr algn="l">
              <a:lnSpc>
                <a:spcPts val="7020"/>
              </a:lnSpc>
              <a:defRPr sz="5850" baseline="0">
                <a:solidFill>
                  <a:schemeClr val="tx2"/>
                </a:solidFill>
              </a:defRPr>
            </a:lvl1pPr>
          </a:lstStyle>
          <a:p>
            <a:r>
              <a:rPr lang="en-US"/>
              <a:t>Image slide</a:t>
            </a:r>
            <a:endParaRPr lang="en-GB"/>
          </a:p>
        </p:txBody>
      </p:sp>
      <p:sp>
        <p:nvSpPr>
          <p:cNvPr id="3" name="Footer Placeholder 2">
            <a:extLst>
              <a:ext uri="{FF2B5EF4-FFF2-40B4-BE49-F238E27FC236}">
                <a16:creationId xmlns:a16="http://schemas.microsoft.com/office/drawing/2014/main" id="{F4B848F6-73C6-4658-98D9-47526AE87685}"/>
              </a:ext>
            </a:extLst>
          </p:cNvPr>
          <p:cNvSpPr>
            <a:spLocks noGrp="1"/>
          </p:cNvSpPr>
          <p:nvPr>
            <p:ph type="ftr" sz="quarter" idx="11"/>
          </p:nvPr>
        </p:nvSpPr>
        <p:spPr/>
        <p:txBody>
          <a:bodyPr/>
          <a:lstStyle>
            <a:lvl1pPr>
              <a:defRPr>
                <a:solidFill>
                  <a:schemeClr val="bg1"/>
                </a:solidFill>
              </a:defRPr>
            </a:lvl1pPr>
          </a:lstStyle>
          <a:p>
            <a:r>
              <a:rPr lang="en-GB" b="1"/>
              <a:t>Presentation title </a:t>
            </a:r>
            <a:r>
              <a:rPr lang="en-GB"/>
              <a:t>Section name </a:t>
            </a:r>
          </a:p>
        </p:txBody>
      </p:sp>
      <p:sp>
        <p:nvSpPr>
          <p:cNvPr id="4" name="Slide Number Placeholder 3">
            <a:extLst>
              <a:ext uri="{FF2B5EF4-FFF2-40B4-BE49-F238E27FC236}">
                <a16:creationId xmlns:a16="http://schemas.microsoft.com/office/drawing/2014/main" id="{4FAE53A9-9D69-4B48-AB12-DA1CD64FE30B}"/>
              </a:ext>
            </a:extLst>
          </p:cNvPr>
          <p:cNvSpPr>
            <a:spLocks noGrp="1"/>
          </p:cNvSpPr>
          <p:nvPr>
            <p:ph type="sldNum" sz="quarter" idx="12"/>
          </p:nvPr>
        </p:nvSpPr>
        <p:spPr/>
        <p:txBody>
          <a:bodyPr/>
          <a:lstStyle>
            <a:lvl1pPr>
              <a:defRPr>
                <a:solidFill>
                  <a:schemeClr val="bg1"/>
                </a:solidFill>
              </a:defRPr>
            </a:lvl1pPr>
          </a:lstStyle>
          <a:p>
            <a:fld id="{B3D29D02-703E-4631-95A9-4E3B059CE6D1}" type="slidenum">
              <a:rPr lang="en-GB" smtClean="0"/>
              <a:pPr/>
              <a:t>‹#›</a:t>
            </a:fld>
            <a:endParaRPr lang="en-GB"/>
          </a:p>
        </p:txBody>
      </p:sp>
      <p:sp>
        <p:nvSpPr>
          <p:cNvPr id="10" name="Text Placeholder 9">
            <a:extLst>
              <a:ext uri="{FF2B5EF4-FFF2-40B4-BE49-F238E27FC236}">
                <a16:creationId xmlns:a16="http://schemas.microsoft.com/office/drawing/2014/main" id="{D9976E77-B5B7-4FBB-A029-4938F1D8C9B5}"/>
              </a:ext>
            </a:extLst>
          </p:cNvPr>
          <p:cNvSpPr>
            <a:spLocks noGrp="1"/>
          </p:cNvSpPr>
          <p:nvPr>
            <p:ph type="body" sz="quarter" idx="15" hasCustomPrompt="1"/>
          </p:nvPr>
        </p:nvSpPr>
        <p:spPr>
          <a:xfrm>
            <a:off x="398860" y="6375600"/>
            <a:ext cx="2663794" cy="292394"/>
          </a:xfrm>
        </p:spPr>
        <p:txBody>
          <a:bodyPr/>
          <a:lstStyle>
            <a:lvl1pPr>
              <a:lnSpc>
                <a:spcPct val="100000"/>
              </a:lnSpc>
              <a:spcAft>
                <a:spcPts val="0"/>
              </a:spcAft>
              <a:defRPr sz="975" b="1">
                <a:solidFill>
                  <a:schemeClr val="bg1"/>
                </a:solidFill>
              </a:defRPr>
            </a:lvl1pPr>
          </a:lstStyle>
          <a:p>
            <a:pPr lvl="0"/>
            <a:r>
              <a:rPr lang="en-GB"/>
              <a:t>Equality and Human Rights Commission</a:t>
            </a:r>
          </a:p>
        </p:txBody>
      </p:sp>
      <p:sp>
        <p:nvSpPr>
          <p:cNvPr id="12" name="Picture Placeholder 6">
            <a:extLst>
              <a:ext uri="{FF2B5EF4-FFF2-40B4-BE49-F238E27FC236}">
                <a16:creationId xmlns:a16="http://schemas.microsoft.com/office/drawing/2014/main" id="{FE905495-C2B0-4C56-8AAF-84DD989D3C8F}"/>
              </a:ext>
            </a:extLst>
          </p:cNvPr>
          <p:cNvSpPr>
            <a:spLocks noGrp="1"/>
          </p:cNvSpPr>
          <p:nvPr>
            <p:ph type="pic" sz="quarter" idx="16"/>
          </p:nvPr>
        </p:nvSpPr>
        <p:spPr>
          <a:xfrm>
            <a:off x="-3" y="-4460"/>
            <a:ext cx="9153000" cy="6862460"/>
          </a:xfrm>
          <a:custGeom>
            <a:avLst/>
            <a:gdLst>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511126 w 7888705"/>
              <a:gd name="connsiteY6" fmla="*/ 6346868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46868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511126 w 7888705"/>
              <a:gd name="connsiteY5" fmla="*/ 5111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511126 w 7888705"/>
              <a:gd name="connsiteY9" fmla="*/ 5111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5111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035626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035626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20626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20626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77579 w 7888705"/>
              <a:gd name="connsiteY8" fmla="*/ 6022926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77579 w 7888705"/>
              <a:gd name="connsiteY7" fmla="*/ 6336194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60910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9895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9895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564560 w 8453265"/>
              <a:gd name="connsiteY0" fmla="*/ 0 h 6857994"/>
              <a:gd name="connsiteX1" fmla="*/ 8453265 w 8453265"/>
              <a:gd name="connsiteY1" fmla="*/ 0 h 6857994"/>
              <a:gd name="connsiteX2" fmla="*/ 8453265 w 8453265"/>
              <a:gd name="connsiteY2" fmla="*/ 6857994 h 6857994"/>
              <a:gd name="connsiteX3" fmla="*/ 564560 w 8453265"/>
              <a:gd name="connsiteY3" fmla="*/ 6857994 h 6857994"/>
              <a:gd name="connsiteX4" fmla="*/ 564560 w 8453265"/>
              <a:gd name="connsiteY4" fmla="*/ 0 h 6857994"/>
              <a:gd name="connsiteX5" fmla="*/ 880423 w 8453265"/>
              <a:gd name="connsiteY5" fmla="*/ 6317514 h 6857994"/>
              <a:gd name="connsiteX6" fmla="*/ 879998 w 8453265"/>
              <a:gd name="connsiteY6" fmla="*/ 6332636 h 6857994"/>
              <a:gd name="connsiteX7" fmla="*/ 7923089 w 8453265"/>
              <a:gd name="connsiteY7" fmla="*/ 6331431 h 6857994"/>
              <a:gd name="connsiteX8" fmla="*/ 7920707 w 8453265"/>
              <a:gd name="connsiteY8" fmla="*/ 6315820 h 6857994"/>
              <a:gd name="connsiteX9" fmla="*/ 880423 w 8453265"/>
              <a:gd name="connsiteY9" fmla="*/ 6317514 h 6857994"/>
              <a:gd name="connsiteX0" fmla="*/ 205950 w 8094655"/>
              <a:gd name="connsiteY0" fmla="*/ 0 h 6857994"/>
              <a:gd name="connsiteX1" fmla="*/ 8094655 w 8094655"/>
              <a:gd name="connsiteY1" fmla="*/ 0 h 6857994"/>
              <a:gd name="connsiteX2" fmla="*/ 8094655 w 8094655"/>
              <a:gd name="connsiteY2" fmla="*/ 6857994 h 6857994"/>
              <a:gd name="connsiteX3" fmla="*/ 205950 w 8094655"/>
              <a:gd name="connsiteY3" fmla="*/ 6857994 h 6857994"/>
              <a:gd name="connsiteX4" fmla="*/ 205950 w 8094655"/>
              <a:gd name="connsiteY4" fmla="*/ 0 h 6857994"/>
              <a:gd name="connsiteX5" fmla="*/ 521813 w 8094655"/>
              <a:gd name="connsiteY5" fmla="*/ 6317514 h 6857994"/>
              <a:gd name="connsiteX6" fmla="*/ 521388 w 8094655"/>
              <a:gd name="connsiteY6" fmla="*/ 6332636 h 6857994"/>
              <a:gd name="connsiteX7" fmla="*/ 7564479 w 8094655"/>
              <a:gd name="connsiteY7" fmla="*/ 6331431 h 6857994"/>
              <a:gd name="connsiteX8" fmla="*/ 7562097 w 8094655"/>
              <a:gd name="connsiteY8" fmla="*/ 6315820 h 6857994"/>
              <a:gd name="connsiteX9" fmla="*/ 521813 w 809465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315863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315863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315438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17514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17514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88381 w 7888705"/>
              <a:gd name="connsiteY5" fmla="*/ 6320012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88381 w 7888705"/>
              <a:gd name="connsiteY9" fmla="*/ 6320012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332636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87956 w 7888705"/>
              <a:gd name="connsiteY6" fmla="*/ 6295160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31431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7 w 7888705"/>
              <a:gd name="connsiteY8" fmla="*/ 63158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20817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8645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48651 w 7888705"/>
              <a:gd name="connsiteY8" fmla="*/ 631831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1143 w 7888705"/>
              <a:gd name="connsiteY8" fmla="*/ 631582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3094351 w 7888705"/>
              <a:gd name="connsiteY9" fmla="*/ 6318354 h 6857994"/>
              <a:gd name="connsiteX10" fmla="*/ 290879 w 7888705"/>
              <a:gd name="connsiteY10"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63641 w 7888705"/>
              <a:gd name="connsiteY8" fmla="*/ 6318320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58529 w 7888705"/>
              <a:gd name="connsiteY7" fmla="*/ 6328932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6146 w 7888705"/>
              <a:gd name="connsiteY8" fmla="*/ 6320818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8522 w 7888705"/>
              <a:gd name="connsiteY7" fmla="*/ 6381397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58644 w 7888705"/>
              <a:gd name="connsiteY8" fmla="*/ 6240871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46612 w 7888705"/>
              <a:gd name="connsiteY8" fmla="*/ 6301029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70676 w 7888705"/>
              <a:gd name="connsiteY8" fmla="*/ 6325092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403155 w 7888705"/>
              <a:gd name="connsiteY8" fmla="*/ 6322594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32427 w 7888705"/>
              <a:gd name="connsiteY7" fmla="*/ 6742344 h 6857994"/>
              <a:gd name="connsiteX8" fmla="*/ 7365680 w 7888705"/>
              <a:gd name="connsiteY8" fmla="*/ 6320096 h 6857994"/>
              <a:gd name="connsiteX9" fmla="*/ 290879 w 7888705"/>
              <a:gd name="connsiteY9" fmla="*/ 6322510 h 6857994"/>
              <a:gd name="connsiteX0" fmla="*/ 0 w 7888705"/>
              <a:gd name="connsiteY0" fmla="*/ 0 h 6857994"/>
              <a:gd name="connsiteX1" fmla="*/ 7888705 w 7888705"/>
              <a:gd name="connsiteY1" fmla="*/ 0 h 6857994"/>
              <a:gd name="connsiteX2" fmla="*/ 7888705 w 7888705"/>
              <a:gd name="connsiteY2" fmla="*/ 6857994 h 6857994"/>
              <a:gd name="connsiteX3" fmla="*/ 0 w 7888705"/>
              <a:gd name="connsiteY3" fmla="*/ 6857994 h 6857994"/>
              <a:gd name="connsiteX4" fmla="*/ 0 w 7888705"/>
              <a:gd name="connsiteY4" fmla="*/ 0 h 6857994"/>
              <a:gd name="connsiteX5" fmla="*/ 290879 w 7888705"/>
              <a:gd name="connsiteY5" fmla="*/ 6322510 h 6857994"/>
              <a:gd name="connsiteX6" fmla="*/ 292953 w 7888705"/>
              <a:gd name="connsiteY6" fmla="*/ 6330137 h 6857994"/>
              <a:gd name="connsiteX7" fmla="*/ 7367404 w 7888705"/>
              <a:gd name="connsiteY7" fmla="*/ 6330115 h 6857994"/>
              <a:gd name="connsiteX8" fmla="*/ 7365680 w 7888705"/>
              <a:gd name="connsiteY8" fmla="*/ 6320096 h 6857994"/>
              <a:gd name="connsiteX9" fmla="*/ 290879 w 7888705"/>
              <a:gd name="connsiteY9" fmla="*/ 6322510 h 6857994"/>
              <a:gd name="connsiteX0" fmla="*/ 51170 w 7939875"/>
              <a:gd name="connsiteY0" fmla="*/ 0 h 6857994"/>
              <a:gd name="connsiteX1" fmla="*/ 7939875 w 7939875"/>
              <a:gd name="connsiteY1" fmla="*/ 0 h 6857994"/>
              <a:gd name="connsiteX2" fmla="*/ 7939875 w 7939875"/>
              <a:gd name="connsiteY2" fmla="*/ 6857994 h 6857994"/>
              <a:gd name="connsiteX3" fmla="*/ 0 w 7939875"/>
              <a:gd name="connsiteY3" fmla="*/ 6857994 h 6857994"/>
              <a:gd name="connsiteX4" fmla="*/ 51170 w 7939875"/>
              <a:gd name="connsiteY4" fmla="*/ 0 h 6857994"/>
              <a:gd name="connsiteX5" fmla="*/ 342049 w 7939875"/>
              <a:gd name="connsiteY5" fmla="*/ 6322510 h 6857994"/>
              <a:gd name="connsiteX6" fmla="*/ 344123 w 7939875"/>
              <a:gd name="connsiteY6" fmla="*/ 6330137 h 6857994"/>
              <a:gd name="connsiteX7" fmla="*/ 7418574 w 7939875"/>
              <a:gd name="connsiteY7" fmla="*/ 6330115 h 6857994"/>
              <a:gd name="connsiteX8" fmla="*/ 7416850 w 7939875"/>
              <a:gd name="connsiteY8" fmla="*/ 6320096 h 6857994"/>
              <a:gd name="connsiteX9" fmla="*/ 342049 w 7939875"/>
              <a:gd name="connsiteY9" fmla="*/ 6322510 h 6857994"/>
              <a:gd name="connsiteX0" fmla="*/ 0 w 7939875"/>
              <a:gd name="connsiteY0" fmla="*/ 0 h 6862454"/>
              <a:gd name="connsiteX1" fmla="*/ 7939875 w 7939875"/>
              <a:gd name="connsiteY1" fmla="*/ 4460 h 6862454"/>
              <a:gd name="connsiteX2" fmla="*/ 7939875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3533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74994 w 7939875"/>
              <a:gd name="connsiteY2" fmla="*/ 685799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939875"/>
              <a:gd name="connsiteY0" fmla="*/ 0 h 6862454"/>
              <a:gd name="connsiteX1" fmla="*/ 7939875 w 7939875"/>
              <a:gd name="connsiteY1" fmla="*/ 4460 h 6862454"/>
              <a:gd name="connsiteX2" fmla="*/ 7769309 w 7939875"/>
              <a:gd name="connsiteY2" fmla="*/ 6862454 h 6862454"/>
              <a:gd name="connsiteX3" fmla="*/ 0 w 7939875"/>
              <a:gd name="connsiteY3" fmla="*/ 6862454 h 6862454"/>
              <a:gd name="connsiteX4" fmla="*/ 0 w 7939875"/>
              <a:gd name="connsiteY4" fmla="*/ 0 h 6862454"/>
              <a:gd name="connsiteX5" fmla="*/ 342049 w 7939875"/>
              <a:gd name="connsiteY5" fmla="*/ 6326970 h 6862454"/>
              <a:gd name="connsiteX6" fmla="*/ 344123 w 7939875"/>
              <a:gd name="connsiteY6" fmla="*/ 6334597 h 6862454"/>
              <a:gd name="connsiteX7" fmla="*/ 7418574 w 7939875"/>
              <a:gd name="connsiteY7" fmla="*/ 6334575 h 6862454"/>
              <a:gd name="connsiteX8" fmla="*/ 7416850 w 7939875"/>
              <a:gd name="connsiteY8" fmla="*/ 6324556 h 6862454"/>
              <a:gd name="connsiteX9" fmla="*/ 342049 w 7939875"/>
              <a:gd name="connsiteY9" fmla="*/ 6326970 h 6862454"/>
              <a:gd name="connsiteX0" fmla="*/ 0 w 7774994"/>
              <a:gd name="connsiteY0" fmla="*/ 0 h 6862454"/>
              <a:gd name="connsiteX1" fmla="*/ 7774994 w 7774994"/>
              <a:gd name="connsiteY1" fmla="*/ 0 h 6862454"/>
              <a:gd name="connsiteX2" fmla="*/ 7769309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72152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74994"/>
              <a:gd name="connsiteY0" fmla="*/ 0 h 6862454"/>
              <a:gd name="connsiteX1" fmla="*/ 7774994 w 7774994"/>
              <a:gd name="connsiteY1" fmla="*/ 0 h 6862454"/>
              <a:gd name="connsiteX2" fmla="*/ 7757915 w 7774994"/>
              <a:gd name="connsiteY2" fmla="*/ 6862454 h 6862454"/>
              <a:gd name="connsiteX3" fmla="*/ 0 w 7774994"/>
              <a:gd name="connsiteY3" fmla="*/ 6862454 h 6862454"/>
              <a:gd name="connsiteX4" fmla="*/ 0 w 7774994"/>
              <a:gd name="connsiteY4" fmla="*/ 0 h 6862454"/>
              <a:gd name="connsiteX5" fmla="*/ 342049 w 7774994"/>
              <a:gd name="connsiteY5" fmla="*/ 6326970 h 6862454"/>
              <a:gd name="connsiteX6" fmla="*/ 344123 w 7774994"/>
              <a:gd name="connsiteY6" fmla="*/ 6334597 h 6862454"/>
              <a:gd name="connsiteX7" fmla="*/ 7418574 w 7774994"/>
              <a:gd name="connsiteY7" fmla="*/ 6334575 h 6862454"/>
              <a:gd name="connsiteX8" fmla="*/ 7416850 w 7774994"/>
              <a:gd name="connsiteY8" fmla="*/ 6324556 h 6862454"/>
              <a:gd name="connsiteX9" fmla="*/ 342049 w 7774994"/>
              <a:gd name="connsiteY9" fmla="*/ 6326970 h 6862454"/>
              <a:gd name="connsiteX0" fmla="*/ 0 w 7758096"/>
              <a:gd name="connsiteY0" fmla="*/ 0 h 6862454"/>
              <a:gd name="connsiteX1" fmla="*/ 7756689 w 7758096"/>
              <a:gd name="connsiteY1" fmla="*/ 0 h 6862454"/>
              <a:gd name="connsiteX2" fmla="*/ 7757915 w 7758096"/>
              <a:gd name="connsiteY2" fmla="*/ 6862454 h 6862454"/>
              <a:gd name="connsiteX3" fmla="*/ 0 w 7758096"/>
              <a:gd name="connsiteY3" fmla="*/ 6862454 h 6862454"/>
              <a:gd name="connsiteX4" fmla="*/ 0 w 7758096"/>
              <a:gd name="connsiteY4" fmla="*/ 0 h 6862454"/>
              <a:gd name="connsiteX5" fmla="*/ 342049 w 7758096"/>
              <a:gd name="connsiteY5" fmla="*/ 6326970 h 6862454"/>
              <a:gd name="connsiteX6" fmla="*/ 344123 w 7758096"/>
              <a:gd name="connsiteY6" fmla="*/ 6334597 h 6862454"/>
              <a:gd name="connsiteX7" fmla="*/ 7418574 w 7758096"/>
              <a:gd name="connsiteY7" fmla="*/ 6334575 h 6862454"/>
              <a:gd name="connsiteX8" fmla="*/ 7416850 w 7758096"/>
              <a:gd name="connsiteY8" fmla="*/ 6324556 h 6862454"/>
              <a:gd name="connsiteX9" fmla="*/ 342049 w 7758096"/>
              <a:gd name="connsiteY9" fmla="*/ 6326970 h 68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8096" h="6862454">
                <a:moveTo>
                  <a:pt x="0" y="0"/>
                </a:moveTo>
                <a:lnTo>
                  <a:pt x="7756689" y="0"/>
                </a:lnTo>
                <a:cubicBezTo>
                  <a:pt x="7755742" y="2287485"/>
                  <a:pt x="7758862" y="4574969"/>
                  <a:pt x="7757915" y="6862454"/>
                </a:cubicBezTo>
                <a:lnTo>
                  <a:pt x="0" y="6862454"/>
                </a:lnTo>
                <a:lnTo>
                  <a:pt x="0" y="0"/>
                </a:lnTo>
                <a:close/>
                <a:moveTo>
                  <a:pt x="342049" y="6326970"/>
                </a:moveTo>
                <a:cubicBezTo>
                  <a:pt x="338537" y="6326694"/>
                  <a:pt x="343363" y="6335355"/>
                  <a:pt x="344123" y="6334597"/>
                </a:cubicBezTo>
                <a:lnTo>
                  <a:pt x="7418574" y="6334575"/>
                </a:lnTo>
                <a:cubicBezTo>
                  <a:pt x="7418613" y="6331870"/>
                  <a:pt x="7416811" y="6327261"/>
                  <a:pt x="7416850" y="6324556"/>
                </a:cubicBezTo>
                <a:lnTo>
                  <a:pt x="342049" y="6326970"/>
                </a:lnTo>
                <a:close/>
              </a:path>
            </a:pathLst>
          </a:custGeom>
          <a:noFill/>
          <a:ln>
            <a:noFill/>
          </a:ln>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333766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8A9AE-9A68-4CD9-92F1-92E26CD3AD98}"/>
              </a:ext>
            </a:extLst>
          </p:cNvPr>
          <p:cNvSpPr/>
          <p:nvPr userDrawn="1"/>
        </p:nvSpPr>
        <p:spPr>
          <a:xfrm>
            <a:off x="0" y="0"/>
            <a:ext cx="9144000" cy="334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2D62CECC-812A-4205-A02D-AE94D686B5AB}"/>
              </a:ext>
            </a:extLst>
          </p:cNvPr>
          <p:cNvSpPr>
            <a:spLocks noGrp="1"/>
          </p:cNvSpPr>
          <p:nvPr>
            <p:ph type="ctrTitle" hasCustomPrompt="1"/>
          </p:nvPr>
        </p:nvSpPr>
        <p:spPr>
          <a:xfrm>
            <a:off x="393492" y="2278503"/>
            <a:ext cx="3834000" cy="1404000"/>
          </a:xfrm>
          <a:solidFill>
            <a:schemeClr val="accent2"/>
          </a:solidFill>
        </p:spPr>
        <p:txBody>
          <a:bodyPr wrap="square" lIns="288000" tIns="108000" rIns="108000" bIns="0" anchor="t">
            <a:noAutofit/>
          </a:bodyPr>
          <a:lstStyle>
            <a:lvl1pPr algn="l">
              <a:lnSpc>
                <a:spcPts val="7020"/>
              </a:lnSpc>
              <a:defRPr sz="5850">
                <a:solidFill>
                  <a:schemeClr val="bg1"/>
                </a:solidFill>
              </a:defRPr>
            </a:lvl1pPr>
          </a:lstStyle>
          <a:p>
            <a:r>
              <a:rPr lang="en-US"/>
              <a:t>Thank you</a:t>
            </a:r>
            <a:endParaRPr lang="en-GB"/>
          </a:p>
        </p:txBody>
      </p:sp>
      <p:sp>
        <p:nvSpPr>
          <p:cNvPr id="14" name="TextBox 13">
            <a:extLst>
              <a:ext uri="{FF2B5EF4-FFF2-40B4-BE49-F238E27FC236}">
                <a16:creationId xmlns:a16="http://schemas.microsoft.com/office/drawing/2014/main" id="{C45D528E-D56B-4B90-B3F0-42DF04AF535F}"/>
              </a:ext>
            </a:extLst>
          </p:cNvPr>
          <p:cNvSpPr txBox="1"/>
          <p:nvPr userDrawn="1"/>
        </p:nvSpPr>
        <p:spPr>
          <a:xfrm>
            <a:off x="5853573" y="6116275"/>
            <a:ext cx="2887579" cy="207749"/>
          </a:xfrm>
          <a:prstGeom prst="rect">
            <a:avLst/>
          </a:prstGeom>
          <a:noFill/>
        </p:spPr>
        <p:txBody>
          <a:bodyPr wrap="square" lIns="0" tIns="0" rIns="0" bIns="0" rtlCol="0">
            <a:spAutoFit/>
          </a:bodyPr>
          <a:lstStyle/>
          <a:p>
            <a:pPr algn="r"/>
            <a:r>
              <a:rPr lang="en-GB" sz="1350" b="1">
                <a:solidFill>
                  <a:schemeClr val="bg1"/>
                </a:solidFill>
              </a:rPr>
              <a:t>equalityhumanrights.com</a:t>
            </a:r>
          </a:p>
        </p:txBody>
      </p:sp>
      <p:sp>
        <p:nvSpPr>
          <p:cNvPr id="5" name="Picture Placeholder 4"/>
          <p:cNvSpPr>
            <a:spLocks noGrp="1"/>
          </p:cNvSpPr>
          <p:nvPr>
            <p:ph type="pic" sz="quarter" idx="14"/>
          </p:nvPr>
        </p:nvSpPr>
        <p:spPr>
          <a:xfrm>
            <a:off x="6412500" y="543600"/>
            <a:ext cx="2330100" cy="795600"/>
          </a:xfrm>
        </p:spPr>
        <p:txBody>
          <a:bodyPr/>
          <a:lstStyle/>
          <a:p>
            <a:r>
              <a:rPr lang="en-US"/>
              <a:t>Click icon to add picture</a:t>
            </a:r>
            <a:endParaRPr lang="en-GB"/>
          </a:p>
        </p:txBody>
      </p:sp>
    </p:spTree>
    <p:extLst>
      <p:ext uri="{BB962C8B-B14F-4D97-AF65-F5344CB8AC3E}">
        <p14:creationId xmlns:p14="http://schemas.microsoft.com/office/powerpoint/2010/main" val="21568595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1105608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8506121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1015397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405701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6"/>
            <a:ext cx="12092445" cy="699287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3171" y="493200"/>
            <a:ext cx="1441850" cy="824611"/>
          </a:xfrm>
          <a:prstGeom prst="rect">
            <a:avLst/>
          </a:prstGeom>
        </p:spPr>
      </p:pic>
      <p:sp>
        <p:nvSpPr>
          <p:cNvPr id="10" name="TextBox 9"/>
          <p:cNvSpPr txBox="1">
            <a:spLocks noChangeAspect="1"/>
          </p:cNvSpPr>
          <p:nvPr userDrawn="1"/>
        </p:nvSpPr>
        <p:spPr>
          <a:xfrm>
            <a:off x="-1" y="1524002"/>
            <a:ext cx="4564743"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159196" y="1761558"/>
            <a:ext cx="4184204"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5781131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750621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174457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736082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958133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9897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437667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092127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521351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6947320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8598100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750231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38855446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48808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3200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532939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13629756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14171006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1"/>
          </a:xfrm>
          <a:prstGeom prst="rect">
            <a:avLst/>
          </a:prstGeom>
        </p:spPr>
      </p:pic>
      <p:sp>
        <p:nvSpPr>
          <p:cNvPr id="10" name="TextBox 9"/>
          <p:cNvSpPr txBox="1">
            <a:spLocks noChangeAspect="1"/>
          </p:cNvSpPr>
          <p:nvPr userDrawn="1"/>
        </p:nvSpPr>
        <p:spPr>
          <a:xfrm>
            <a:off x="-1" y="167483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60"/>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2212329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304488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478023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981929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478485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9813724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633752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723752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677093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1" y="856801"/>
            <a:ext cx="7967663" cy="5270950"/>
          </a:xfrm>
        </p:spPr>
        <p:txBody>
          <a:bodyPr/>
          <a:lstStyle/>
          <a:p>
            <a:endParaRPr lang="en-GB"/>
          </a:p>
        </p:txBody>
      </p:sp>
    </p:spTree>
    <p:extLst>
      <p:ext uri="{BB962C8B-B14F-4D97-AF65-F5344CB8AC3E}">
        <p14:creationId xmlns:p14="http://schemas.microsoft.com/office/powerpoint/2010/main" val="13507739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6" y="539750"/>
            <a:ext cx="4233863" cy="5608638"/>
          </a:xfrm>
        </p:spPr>
        <p:txBody>
          <a:bodyPr/>
          <a:lstStyle/>
          <a:p>
            <a:endParaRPr lang="en-GB"/>
          </a:p>
        </p:txBody>
      </p:sp>
    </p:spTree>
    <p:extLst>
      <p:ext uri="{BB962C8B-B14F-4D97-AF65-F5344CB8AC3E}">
        <p14:creationId xmlns:p14="http://schemas.microsoft.com/office/powerpoint/2010/main" val="35841360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746413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95806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619553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6789144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36971548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Fibre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654201"/>
            <a:ext cx="9144000" cy="4278969"/>
          </a:xfrm>
          <a:prstGeom prst="rect">
            <a:avLst/>
          </a:prstGeom>
        </p:spPr>
      </p:pic>
      <p:sp>
        <p:nvSpPr>
          <p:cNvPr id="7" name="Text Placeholder 4"/>
          <p:cNvSpPr>
            <a:spLocks noGrp="1"/>
          </p:cNvSpPr>
          <p:nvPr>
            <p:ph type="body" sz="quarter" idx="11" hasCustomPrompt="1"/>
          </p:nvPr>
        </p:nvSpPr>
        <p:spPr>
          <a:xfrm>
            <a:off x="360364" y="1972800"/>
            <a:ext cx="1054780" cy="182789"/>
          </a:xfrm>
          <a:prstGeom prst="rect">
            <a:avLst/>
          </a:prstGeom>
        </p:spPr>
        <p:txBody>
          <a:bodyPr vert="horz" lIns="0" tIns="0" rIns="0" bIns="0" rtlCol="0" anchor="t" anchorCtr="0">
            <a:noAutofit/>
          </a:bodyPr>
          <a:lstStyle>
            <a:lvl1pPr>
              <a:defRPr lang="en-GB" sz="900" b="0" i="0" smtClean="0">
                <a:solidFill>
                  <a:schemeClr val="tx1"/>
                </a:solidFill>
                <a:latin typeface="+mn-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Insert Date Here</a:t>
            </a:r>
            <a:endParaRPr lang="en-US"/>
          </a:p>
        </p:txBody>
      </p:sp>
      <p:sp>
        <p:nvSpPr>
          <p:cNvPr id="8" name="Title Placeholder 11"/>
          <p:cNvSpPr>
            <a:spLocks noGrp="1"/>
          </p:cNvSpPr>
          <p:nvPr>
            <p:ph type="title" hasCustomPrompt="1"/>
          </p:nvPr>
        </p:nvSpPr>
        <p:spPr>
          <a:xfrm>
            <a:off x="360001" y="931200"/>
            <a:ext cx="6480000" cy="305309"/>
          </a:xfrm>
          <a:prstGeom prst="rect">
            <a:avLst/>
          </a:prstGeom>
        </p:spPr>
        <p:txBody>
          <a:bodyPr vert="horz" lIns="0" tIns="0" rIns="0" bIns="0" rtlCol="0" anchor="t" anchorCtr="0">
            <a:noAutofit/>
          </a:bodyPr>
          <a:lstStyle>
            <a:lvl1pPr>
              <a:defRPr sz="1600" b="1" i="0">
                <a:solidFill>
                  <a:schemeClr val="accent1"/>
                </a:solidFill>
                <a:latin typeface="+mj-lt"/>
                <a:cs typeface="Tahoma"/>
              </a:defRPr>
            </a:lvl1pPr>
          </a:lstStyle>
          <a:p>
            <a:r>
              <a:rPr lang="en-US"/>
              <a:t>Presentation title goes here</a:t>
            </a:r>
            <a:endParaRPr lang="en-GB"/>
          </a:p>
        </p:txBody>
      </p:sp>
      <p:sp>
        <p:nvSpPr>
          <p:cNvPr id="10" name="Text Placeholder 4"/>
          <p:cNvSpPr>
            <a:spLocks noGrp="1"/>
          </p:cNvSpPr>
          <p:nvPr>
            <p:ph type="body" sz="quarter" idx="10" hasCustomPrompt="1"/>
          </p:nvPr>
        </p:nvSpPr>
        <p:spPr>
          <a:xfrm>
            <a:off x="360364" y="1243200"/>
            <a:ext cx="6480000" cy="552451"/>
          </a:xfrm>
          <a:prstGeom prst="rect">
            <a:avLst/>
          </a:prstGeom>
        </p:spPr>
        <p:txBody>
          <a:bodyPr vert="horz" lIns="0" tIns="0" rIns="0" bIns="0" rtlCol="0" anchor="t" anchorCtr="0">
            <a:noAutofit/>
          </a:bodyPr>
          <a:lstStyle>
            <a:lvl1pPr>
              <a:defRPr lang="en-GB" sz="1600" b="0" i="0" smtClean="0">
                <a:solidFill>
                  <a:schemeClr val="accent2"/>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Presentation sub-title goes here</a:t>
            </a:r>
            <a:endParaRPr lang="en-US"/>
          </a:p>
        </p:txBody>
      </p:sp>
    </p:spTree>
    <p:extLst>
      <p:ext uri="{BB962C8B-B14F-4D97-AF65-F5344CB8AC3E}">
        <p14:creationId xmlns:p14="http://schemas.microsoft.com/office/powerpoint/2010/main" val="22808856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urple Divider P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flipH="1" flipV="1">
            <a:off x="0" y="1"/>
            <a:ext cx="9144000" cy="6858000"/>
          </a:xfrm>
          <a:prstGeom prst="rect">
            <a:avLst/>
          </a:prstGeom>
        </p:spPr>
      </p:pic>
      <p:cxnSp>
        <p:nvCxnSpPr>
          <p:cNvPr id="9" name="Straight Connector 8"/>
          <p:cNvCxnSpPr/>
          <p:nvPr userDrawn="1"/>
        </p:nvCxnSpPr>
        <p:spPr>
          <a:xfrm>
            <a:off x="360000" y="6270171"/>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rgbClr val="FFFFFF"/>
                </a:solidFill>
                <a:latin typeface="+mn-lt"/>
                <a:cs typeface="Tahoma"/>
              </a:rPr>
              <a:pPr/>
              <a:t>‹#›</a:t>
            </a:fld>
            <a:endParaRPr lang="en-GB" sz="600" b="1" i="0">
              <a:solidFill>
                <a:srgbClr val="FFFFFF"/>
              </a:solidFill>
              <a:latin typeface="+mn-lt"/>
              <a:cs typeface="Tahoma"/>
            </a:endParaRPr>
          </a:p>
        </p:txBody>
      </p:sp>
      <p:cxnSp>
        <p:nvCxnSpPr>
          <p:cNvPr id="14" name="Straight Connector 13"/>
          <p:cNvCxnSpPr/>
          <p:nvPr userDrawn="1"/>
        </p:nvCxnSpPr>
        <p:spPr>
          <a:xfrm>
            <a:off x="360000" y="348343"/>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Title Placeholder 11"/>
          <p:cNvSpPr>
            <a:spLocks noGrp="1"/>
          </p:cNvSpPr>
          <p:nvPr>
            <p:ph type="title" hasCustomPrompt="1"/>
          </p:nvPr>
        </p:nvSpPr>
        <p:spPr>
          <a:xfrm>
            <a:off x="360001" y="451200"/>
            <a:ext cx="6480000" cy="305309"/>
          </a:xfrm>
          <a:prstGeom prst="rect">
            <a:avLst/>
          </a:prstGeom>
        </p:spPr>
        <p:txBody>
          <a:bodyPr vert="horz" lIns="0" tIns="0" rIns="0" bIns="0" rtlCol="0" anchor="t" anchorCtr="0">
            <a:noAutofit/>
          </a:bodyPr>
          <a:lstStyle>
            <a:lvl1pPr>
              <a:defRPr sz="1600" b="1" i="0">
                <a:solidFill>
                  <a:schemeClr val="bg1"/>
                </a:solidFill>
                <a:latin typeface="+mj-lt"/>
                <a:cs typeface="Tahoma"/>
              </a:defRPr>
            </a:lvl1pPr>
          </a:lstStyle>
          <a:p>
            <a:r>
              <a:rPr lang="en-US"/>
              <a:t>Headline title goes here</a:t>
            </a:r>
            <a:endParaRPr lang="en-GB"/>
          </a:p>
        </p:txBody>
      </p:sp>
      <p:sp>
        <p:nvSpPr>
          <p:cNvPr id="17" name="Text Placeholder 4"/>
          <p:cNvSpPr>
            <a:spLocks noGrp="1"/>
          </p:cNvSpPr>
          <p:nvPr>
            <p:ph type="body" sz="quarter" idx="10" hasCustomPrompt="1"/>
          </p:nvPr>
        </p:nvSpPr>
        <p:spPr>
          <a:xfrm>
            <a:off x="360364" y="763200"/>
            <a:ext cx="6480000" cy="552451"/>
          </a:xfrm>
          <a:prstGeom prst="rect">
            <a:avLst/>
          </a:prstGeom>
        </p:spPr>
        <p:txBody>
          <a:bodyPr vert="horz" lIns="0" tIns="0" rIns="0" bIns="0" rtlCol="0" anchor="t" anchorCtr="0">
            <a:noAutofit/>
          </a:bodyPr>
          <a:lstStyle>
            <a:lvl1pPr>
              <a:defRPr lang="en-GB" sz="1600" b="0" i="0" smtClean="0">
                <a:solidFill>
                  <a:schemeClr val="accent5"/>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pic>
        <p:nvPicPr>
          <p:cNvPr id="11" name="Picture 10">
            <a:extLst>
              <a:ext uri="{FF2B5EF4-FFF2-40B4-BE49-F238E27FC236}">
                <a16:creationId xmlns:a16="http://schemas.microsoft.com/office/drawing/2014/main" id="{3BF9220F-16D4-4C79-949D-C1954E7806D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52001" y="449648"/>
            <a:ext cx="1331999" cy="339921"/>
          </a:xfrm>
          <a:prstGeom prst="rect">
            <a:avLst/>
          </a:prstGeom>
        </p:spPr>
      </p:pic>
    </p:spTree>
    <p:extLst>
      <p:ext uri="{BB962C8B-B14F-4D97-AF65-F5344CB8AC3E}">
        <p14:creationId xmlns:p14="http://schemas.microsoft.com/office/powerpoint/2010/main" val="14660936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een Divider Pag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cxnSp>
        <p:nvCxnSpPr>
          <p:cNvPr id="9" name="Straight Connector 8"/>
          <p:cNvCxnSpPr/>
          <p:nvPr userDrawn="1"/>
        </p:nvCxnSpPr>
        <p:spPr>
          <a:xfrm>
            <a:off x="360000" y="6270171"/>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rgbClr val="FFFFFF"/>
                </a:solidFill>
                <a:latin typeface="+mn-lt"/>
                <a:cs typeface="Tahoma"/>
              </a:rPr>
              <a:pPr/>
              <a:t>‹#›</a:t>
            </a:fld>
            <a:endParaRPr lang="en-GB" sz="600" b="1" i="0">
              <a:solidFill>
                <a:srgbClr val="FFFFFF"/>
              </a:solidFill>
              <a:latin typeface="+mn-lt"/>
              <a:cs typeface="Tahoma"/>
            </a:endParaRPr>
          </a:p>
        </p:txBody>
      </p:sp>
      <p:cxnSp>
        <p:nvCxnSpPr>
          <p:cNvPr id="8" name="Straight Connector 7"/>
          <p:cNvCxnSpPr/>
          <p:nvPr userDrawn="1"/>
        </p:nvCxnSpPr>
        <p:spPr>
          <a:xfrm>
            <a:off x="360000" y="348343"/>
            <a:ext cx="84240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Title Placeholder 11"/>
          <p:cNvSpPr>
            <a:spLocks noGrp="1"/>
          </p:cNvSpPr>
          <p:nvPr>
            <p:ph type="title" hasCustomPrompt="1"/>
          </p:nvPr>
        </p:nvSpPr>
        <p:spPr>
          <a:xfrm>
            <a:off x="360001" y="451200"/>
            <a:ext cx="6480000" cy="305309"/>
          </a:xfrm>
          <a:prstGeom prst="rect">
            <a:avLst/>
          </a:prstGeom>
        </p:spPr>
        <p:txBody>
          <a:bodyPr vert="horz" lIns="0" tIns="0" rIns="0" bIns="0" rtlCol="0" anchor="t" anchorCtr="0">
            <a:noAutofit/>
          </a:bodyPr>
          <a:lstStyle>
            <a:lvl1pPr>
              <a:defRPr sz="1600" b="1" i="0">
                <a:solidFill>
                  <a:schemeClr val="bg1"/>
                </a:solidFill>
                <a:latin typeface="+mj-lt"/>
                <a:cs typeface="Tahoma"/>
              </a:defRPr>
            </a:lvl1pPr>
          </a:lstStyle>
          <a:p>
            <a:r>
              <a:rPr lang="en-US"/>
              <a:t>Headline title goes here</a:t>
            </a:r>
            <a:endParaRPr lang="en-GB"/>
          </a:p>
        </p:txBody>
      </p:sp>
      <p:sp>
        <p:nvSpPr>
          <p:cNvPr id="16" name="Text Placeholder 4"/>
          <p:cNvSpPr>
            <a:spLocks noGrp="1"/>
          </p:cNvSpPr>
          <p:nvPr>
            <p:ph type="body" sz="quarter" idx="10" hasCustomPrompt="1"/>
          </p:nvPr>
        </p:nvSpPr>
        <p:spPr>
          <a:xfrm>
            <a:off x="360364" y="763200"/>
            <a:ext cx="6480000" cy="552451"/>
          </a:xfrm>
          <a:prstGeom prst="rect">
            <a:avLst/>
          </a:prstGeom>
        </p:spPr>
        <p:txBody>
          <a:bodyPr vert="horz" lIns="0" tIns="0" rIns="0" bIns="0" rtlCol="0" anchor="t" anchorCtr="0">
            <a:noAutofit/>
          </a:bodyPr>
          <a:lstStyle>
            <a:lvl1pPr>
              <a:defRPr lang="en-GB" sz="1600" b="0" i="0" smtClean="0">
                <a:solidFill>
                  <a:schemeClr val="bg1"/>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pic>
        <p:nvPicPr>
          <p:cNvPr id="11" name="Picture 10">
            <a:extLst>
              <a:ext uri="{FF2B5EF4-FFF2-40B4-BE49-F238E27FC236}">
                <a16:creationId xmlns:a16="http://schemas.microsoft.com/office/drawing/2014/main" id="{903B18D0-D69C-4430-A09D-2393BCEAC1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52001" y="449648"/>
            <a:ext cx="1331999" cy="339921"/>
          </a:xfrm>
          <a:prstGeom prst="rect">
            <a:avLst/>
          </a:prstGeom>
        </p:spPr>
      </p:pic>
    </p:spTree>
    <p:extLst>
      <p:ext uri="{BB962C8B-B14F-4D97-AF65-F5344CB8AC3E}">
        <p14:creationId xmlns:p14="http://schemas.microsoft.com/office/powerpoint/2010/main" val="3434721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9093511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Fibre Divider P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0839" y="-1"/>
            <a:ext cx="5383160" cy="6858001"/>
          </a:xfrm>
          <a:prstGeom prst="rect">
            <a:avLst/>
          </a:prstGeom>
        </p:spPr>
      </p:pic>
      <p:sp>
        <p:nvSpPr>
          <p:cNvPr id="11" name="Title Placeholder 11"/>
          <p:cNvSpPr>
            <a:spLocks noGrp="1"/>
          </p:cNvSpPr>
          <p:nvPr>
            <p:ph type="title" hasCustomPrompt="1"/>
          </p:nvPr>
        </p:nvSpPr>
        <p:spPr>
          <a:xfrm>
            <a:off x="360001" y="2845750"/>
            <a:ext cx="3220494" cy="305309"/>
          </a:xfrm>
          <a:prstGeom prst="rect">
            <a:avLst/>
          </a:prstGeom>
        </p:spPr>
        <p:txBody>
          <a:bodyPr vert="horz" lIns="0" tIns="0" rIns="0" bIns="0" rtlCol="0" anchor="t" anchorCtr="0">
            <a:noAutofit/>
          </a:bodyPr>
          <a:lstStyle>
            <a:lvl1pPr>
              <a:defRPr sz="1600" b="1" i="0">
                <a:solidFill>
                  <a:schemeClr val="accent1"/>
                </a:solidFill>
                <a:latin typeface="+mj-lt"/>
                <a:cs typeface="Tahoma"/>
              </a:defRPr>
            </a:lvl1pPr>
          </a:lstStyle>
          <a:p>
            <a:r>
              <a:rPr lang="en-US"/>
              <a:t>Headline title goes here</a:t>
            </a:r>
            <a:endParaRPr lang="en-GB"/>
          </a:p>
        </p:txBody>
      </p:sp>
      <p:sp>
        <p:nvSpPr>
          <p:cNvPr id="12" name="Text Placeholder 4"/>
          <p:cNvSpPr>
            <a:spLocks noGrp="1"/>
          </p:cNvSpPr>
          <p:nvPr>
            <p:ph type="body" sz="quarter" idx="10" hasCustomPrompt="1"/>
          </p:nvPr>
        </p:nvSpPr>
        <p:spPr>
          <a:xfrm>
            <a:off x="360365" y="3157664"/>
            <a:ext cx="3220217" cy="552451"/>
          </a:xfrm>
          <a:prstGeom prst="rect">
            <a:avLst/>
          </a:prstGeom>
        </p:spPr>
        <p:txBody>
          <a:bodyPr vert="horz" lIns="0" tIns="0" rIns="0" bIns="0" rtlCol="0" anchor="t" anchorCtr="0">
            <a:noAutofit/>
          </a:bodyPr>
          <a:lstStyle>
            <a:lvl1pPr>
              <a:defRPr lang="en-GB" sz="1600" b="0" i="0" smtClean="0">
                <a:solidFill>
                  <a:schemeClr val="accent2"/>
                </a:solidFill>
                <a:latin typeface="+mj-lt"/>
                <a:ea typeface="+mj-ea"/>
                <a:cs typeface="Tahoma"/>
              </a:defRPr>
            </a:lvl1pPr>
            <a:lvl2pPr>
              <a:defRPr lang="en-GB" smtClean="0"/>
            </a:lvl2pPr>
            <a:lvl3pPr>
              <a:defRPr lang="en-GB" smtClean="0"/>
            </a:lvl3pPr>
            <a:lvl4pPr>
              <a:defRPr lang="en-GB" smtClean="0"/>
            </a:lvl4pPr>
            <a:lvl5pPr>
              <a:defRPr lang="en-US"/>
            </a:lvl5pPr>
          </a:lstStyle>
          <a:p>
            <a:pPr lvl="0" defTabSz="914400">
              <a:spcBef>
                <a:spcPct val="0"/>
              </a:spcBef>
            </a:pPr>
            <a:r>
              <a:rPr lang="en-GB"/>
              <a:t>Headline sub-title goes here</a:t>
            </a:r>
            <a:endParaRPr lang="en-US"/>
          </a:p>
        </p:txBody>
      </p:sp>
      <p:sp>
        <p:nvSpPr>
          <p:cNvPr id="2" name="TextBox 1"/>
          <p:cNvSpPr txBox="1"/>
          <p:nvPr userDrawn="1"/>
        </p:nvSpPr>
        <p:spPr>
          <a:xfrm>
            <a:off x="7734710" y="-1125247"/>
            <a:ext cx="914400" cy="1219200"/>
          </a:xfrm>
          <a:prstGeom prst="rect">
            <a:avLst/>
          </a:prstGeom>
          <a:noFill/>
        </p:spPr>
        <p:txBody>
          <a:bodyPr wrap="none" lIns="0" tIns="0" rIns="0" bIns="0" rtlCol="0">
            <a:noAutofit/>
          </a:bodyPr>
          <a:lstStyle/>
          <a:p>
            <a:endParaRPr lang="en-US" sz="1200">
              <a:latin typeface="+mn-lt"/>
              <a:cs typeface="Arial" panose="020B0604020202020204" pitchFamily="34" charset="0"/>
            </a:endParaRPr>
          </a:p>
        </p:txBody>
      </p:sp>
    </p:spTree>
    <p:extLst>
      <p:ext uri="{BB962C8B-B14F-4D97-AF65-F5344CB8AC3E}">
        <p14:creationId xmlns:p14="http://schemas.microsoft.com/office/powerpoint/2010/main" val="11996211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CA4B196-11C6-E24B-A282-B2868AFD5666}"/>
              </a:ext>
            </a:extLst>
          </p:cNvPr>
          <p:cNvSpPr>
            <a:spLocks noGrp="1"/>
          </p:cNvSpPr>
          <p:nvPr>
            <p:ph type="pic" sz="quarter" idx="16" hasCustomPrompt="1"/>
          </p:nvPr>
        </p:nvSpPr>
        <p:spPr>
          <a:xfrm>
            <a:off x="130006" y="0"/>
            <a:ext cx="9003836" cy="6858000"/>
          </a:xfrm>
          <a:prstGeom prst="rect">
            <a:avLst/>
          </a:prstGeom>
          <a:solidFill>
            <a:schemeClr val="bg1">
              <a:lumMod val="95000"/>
            </a:schemeClr>
          </a:solidFill>
          <a:ln>
            <a:noFill/>
          </a:ln>
        </p:spPr>
        <p:txBody>
          <a:bodyPr tIns="324000">
            <a:normAutofit/>
          </a:bodyPr>
          <a:lstStyle>
            <a:lvl1pPr marL="0" indent="0" algn="l">
              <a:buNone/>
              <a:defRPr sz="1050" b="0" i="0">
                <a:solidFill>
                  <a:schemeClr val="bg2"/>
                </a:solidFill>
                <a:latin typeface="Calibri" panose="020F0502020204030204" pitchFamily="34" charset="0"/>
                <a:ea typeface="Century Gothic" charset="0"/>
                <a:cs typeface="Century Gothic" charset="0"/>
              </a:defRPr>
            </a:lvl1pPr>
          </a:lstStyle>
          <a:p>
            <a:r>
              <a:rPr lang="en-US"/>
              <a:t>Click Icon to add picture</a:t>
            </a:r>
          </a:p>
        </p:txBody>
      </p:sp>
      <p:grpSp>
        <p:nvGrpSpPr>
          <p:cNvPr id="3" name="Group 2">
            <a:extLst>
              <a:ext uri="{FF2B5EF4-FFF2-40B4-BE49-F238E27FC236}">
                <a16:creationId xmlns:a16="http://schemas.microsoft.com/office/drawing/2014/main" id="{3A7CFADB-A03D-3145-9910-18C7948503E6}"/>
              </a:ext>
            </a:extLst>
          </p:cNvPr>
          <p:cNvGrpSpPr/>
          <p:nvPr userDrawn="1"/>
        </p:nvGrpSpPr>
        <p:grpSpPr>
          <a:xfrm>
            <a:off x="1" y="0"/>
            <a:ext cx="142241" cy="6858000"/>
            <a:chOff x="-2123440" y="-3332480"/>
            <a:chExt cx="142240" cy="7254240"/>
          </a:xfrm>
        </p:grpSpPr>
        <p:sp>
          <p:nvSpPr>
            <p:cNvPr id="4" name="Rectangle 3">
              <a:extLst>
                <a:ext uri="{FF2B5EF4-FFF2-40B4-BE49-F238E27FC236}">
                  <a16:creationId xmlns:a16="http://schemas.microsoft.com/office/drawing/2014/main" id="{B7C6428E-B5C9-1848-B156-3498EC792BE6}"/>
                </a:ext>
              </a:extLst>
            </p:cNvPr>
            <p:cNvSpPr/>
            <p:nvPr/>
          </p:nvSpPr>
          <p:spPr>
            <a:xfrm>
              <a:off x="-2123440" y="-3332480"/>
              <a:ext cx="142240" cy="2418080"/>
            </a:xfrm>
            <a:prstGeom prst="rect">
              <a:avLst/>
            </a:prstGeom>
            <a:solidFill>
              <a:srgbClr val="17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5" name="Rectangle 4">
              <a:extLst>
                <a:ext uri="{FF2B5EF4-FFF2-40B4-BE49-F238E27FC236}">
                  <a16:creationId xmlns:a16="http://schemas.microsoft.com/office/drawing/2014/main" id="{BCF5086A-7653-4841-A4F2-65B87B9DCDB0}"/>
                </a:ext>
              </a:extLst>
            </p:cNvPr>
            <p:cNvSpPr/>
            <p:nvPr/>
          </p:nvSpPr>
          <p:spPr>
            <a:xfrm>
              <a:off x="-2123440" y="-914400"/>
              <a:ext cx="142240" cy="2418080"/>
            </a:xfrm>
            <a:prstGeom prst="rect">
              <a:avLst/>
            </a:prstGeom>
            <a:solidFill>
              <a:srgbClr val="67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6" name="Rectangle 5">
              <a:extLst>
                <a:ext uri="{FF2B5EF4-FFF2-40B4-BE49-F238E27FC236}">
                  <a16:creationId xmlns:a16="http://schemas.microsoft.com/office/drawing/2014/main" id="{E4069C85-8F3E-0143-9CA8-0D32AF3570CB}"/>
                </a:ext>
              </a:extLst>
            </p:cNvPr>
            <p:cNvSpPr/>
            <p:nvPr/>
          </p:nvSpPr>
          <p:spPr>
            <a:xfrm>
              <a:off x="-2123440" y="1503680"/>
              <a:ext cx="142240" cy="2418080"/>
            </a:xfrm>
            <a:prstGeom prst="rect">
              <a:avLst/>
            </a:prstGeom>
            <a:solidFill>
              <a:srgbClr val="048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grpSp>
      <p:sp>
        <p:nvSpPr>
          <p:cNvPr id="9" name="Title 9">
            <a:extLst>
              <a:ext uri="{FF2B5EF4-FFF2-40B4-BE49-F238E27FC236}">
                <a16:creationId xmlns:a16="http://schemas.microsoft.com/office/drawing/2014/main" id="{0AA49F94-DE99-4F42-A6E6-FEA348113742}"/>
              </a:ext>
            </a:extLst>
          </p:cNvPr>
          <p:cNvSpPr>
            <a:spLocks noGrp="1"/>
          </p:cNvSpPr>
          <p:nvPr>
            <p:ph type="title" hasCustomPrompt="1"/>
          </p:nvPr>
        </p:nvSpPr>
        <p:spPr>
          <a:xfrm>
            <a:off x="483294" y="4493147"/>
            <a:ext cx="3621496" cy="747725"/>
          </a:xfrm>
          <a:prstGeom prst="rect">
            <a:avLst/>
          </a:prstGeom>
        </p:spPr>
        <p:txBody>
          <a:bodyPr anchor="t">
            <a:noAutofit/>
          </a:bodyPr>
          <a:lstStyle>
            <a:lvl1pPr marL="0" marR="0" indent="0" algn="l" defTabSz="914378" rtl="0" eaLnBrk="1" fontAlgn="auto" latinLnBrk="0" hangingPunct="1">
              <a:lnSpc>
                <a:spcPct val="80000"/>
              </a:lnSpc>
              <a:spcBef>
                <a:spcPct val="0"/>
              </a:spcBef>
              <a:spcAft>
                <a:spcPts val="0"/>
              </a:spcAft>
              <a:buClrTx/>
              <a:buSzTx/>
              <a:buFontTx/>
              <a:buNone/>
              <a:tabLst/>
              <a:defRPr lang="en-US" sz="3200" b="0" i="0" dirty="0" smtClean="0">
                <a:solidFill>
                  <a:schemeClr val="bg1"/>
                </a:solidFill>
                <a:latin typeface="Calibri" panose="020F0502020204030204" pitchFamily="34" charset="0"/>
              </a:defRPr>
            </a:lvl1pPr>
          </a:lstStyle>
          <a:p>
            <a:pPr>
              <a:lnSpc>
                <a:spcPct val="80000"/>
              </a:lnSpc>
            </a:pPr>
            <a:r>
              <a:rPr lang="en-US"/>
              <a:t>Click to edit master title style</a:t>
            </a:r>
            <a:br>
              <a:rPr lang="en-US"/>
            </a:br>
            <a:r>
              <a:rPr lang="en-US">
                <a:solidFill>
                  <a:schemeClr val="tx1">
                    <a:lumMod val="75000"/>
                    <a:lumOff val="25000"/>
                  </a:schemeClr>
                </a:solidFill>
                <a:latin typeface="+mj-lt"/>
                <a:cs typeface="ITC Franklin Gothic BookCp"/>
              </a:rPr>
              <a:t> </a:t>
            </a:r>
            <a:endParaRPr lang="en-GB"/>
          </a:p>
        </p:txBody>
      </p:sp>
    </p:spTree>
    <p:extLst>
      <p:ext uri="{BB962C8B-B14F-4D97-AF65-F5344CB8AC3E}">
        <p14:creationId xmlns:p14="http://schemas.microsoft.com/office/powerpoint/2010/main" val="30411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ock divider - Blue">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rgbClr val="1777B3"/>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2456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06AB-A548-864D-9158-5E786DBD7F10}"/>
              </a:ext>
            </a:extLst>
          </p:cNvPr>
          <p:cNvSpPr>
            <a:spLocks noGrp="1"/>
          </p:cNvSpPr>
          <p:nvPr>
            <p:ph type="title"/>
          </p:nvPr>
        </p:nvSpPr>
        <p:spPr>
          <a:xfrm>
            <a:off x="628650" y="366186"/>
            <a:ext cx="7886700" cy="1325033"/>
          </a:xfrm>
          <a:prstGeom prst="rect">
            <a:avLst/>
          </a:prstGeom>
        </p:spPr>
        <p:txBody>
          <a:bodyPr/>
          <a:lstStyle>
            <a:lvl1pPr>
              <a:defRPr b="0" i="0">
                <a:latin typeface="Calibri" panose="020F0502020204030204" pitchFamily="34" charset="0"/>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7DCE9E69-AB75-CA49-9EE0-F8EB8C6CFAD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514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ock divider - Purple">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chemeClr val="accent2"/>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390274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ock divider - Green">
    <p:spTree>
      <p:nvGrpSpPr>
        <p:cNvPr id="1" name=""/>
        <p:cNvGrpSpPr/>
        <p:nvPr/>
      </p:nvGrpSpPr>
      <p:grpSpPr>
        <a:xfrm>
          <a:off x="0" y="0"/>
          <a:ext cx="0" cy="0"/>
          <a:chOff x="0" y="0"/>
          <a:chExt cx="0" cy="0"/>
        </a:xfrm>
      </p:grpSpPr>
      <p:pic>
        <p:nvPicPr>
          <p:cNvPr id="6" name="Picture 2" descr="O:\3 GLOBAL MARKETING\BRANDING\Logos\MASTER LOGO\RGB (web &amp; screen usage)\MEDIACOM_RGB_NEG.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28467" y="6436342"/>
            <a:ext cx="1145167" cy="2190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p:cNvSpPr>
            <a:spLocks noGrp="1"/>
          </p:cNvSpPr>
          <p:nvPr>
            <p:ph type="pic" sz="quarter" idx="10"/>
          </p:nvPr>
        </p:nvSpPr>
        <p:spPr>
          <a:xfrm>
            <a:off x="4080294" y="0"/>
            <a:ext cx="5063706" cy="6858000"/>
          </a:xfrm>
          <a:prstGeom prst="rect">
            <a:avLst/>
          </a:prstGeom>
          <a:solidFill>
            <a:schemeClr val="tx1">
              <a:lumMod val="20000"/>
              <a:lumOff val="80000"/>
            </a:schemeClr>
          </a:solidFill>
        </p:spPr>
        <p:txBody>
          <a:bodyPr vert="horz"/>
          <a:lstStyle>
            <a:lvl1pPr marL="0" indent="0">
              <a:buNone/>
              <a:defRPr sz="1200" b="0" i="0">
                <a:solidFill>
                  <a:schemeClr val="bg2"/>
                </a:solidFill>
                <a:latin typeface="Calibri" panose="020F0502020204030204" pitchFamily="34" charset="0"/>
              </a:defRPr>
            </a:lvl1pPr>
          </a:lstStyle>
          <a:p>
            <a:r>
              <a:rPr lang="en-US"/>
              <a:t>Click icon to add picture</a:t>
            </a:r>
            <a:endParaRPr lang="en-GB"/>
          </a:p>
        </p:txBody>
      </p:sp>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 y="0"/>
            <a:ext cx="4076053" cy="6858000"/>
          </a:xfrm>
          <a:prstGeom prst="rect">
            <a:avLst/>
          </a:prstGeom>
          <a:solidFill>
            <a:schemeClr val="accent3"/>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cxnSp>
        <p:nvCxnSpPr>
          <p:cNvPr id="5" name="Straight Connector 4">
            <a:extLst>
              <a:ext uri="{FF2B5EF4-FFF2-40B4-BE49-F238E27FC236}">
                <a16:creationId xmlns:a16="http://schemas.microsoft.com/office/drawing/2014/main" id="{A4060025-ABCE-F64E-948F-7A224EC45187}"/>
              </a:ext>
            </a:extLst>
          </p:cNvPr>
          <p:cNvCxnSpPr/>
          <p:nvPr userDrawn="1"/>
        </p:nvCxnSpPr>
        <p:spPr>
          <a:xfrm>
            <a:off x="1487840" y="2459063"/>
            <a:ext cx="9608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E6A9C5C-E1E0-3341-A765-2D07A0CB7437}"/>
              </a:ext>
            </a:extLst>
          </p:cNvPr>
          <p:cNvSpPr>
            <a:spLocks noGrp="1"/>
          </p:cNvSpPr>
          <p:nvPr>
            <p:ph type="title" hasCustomPrompt="1"/>
          </p:nvPr>
        </p:nvSpPr>
        <p:spPr>
          <a:xfrm>
            <a:off x="635121" y="2612765"/>
            <a:ext cx="2720554" cy="771157"/>
          </a:xfrm>
          <a:prstGeom prst="rect">
            <a:avLst/>
          </a:prstGeom>
        </p:spPr>
        <p:txBody>
          <a:bodyPr/>
          <a:lstStyle>
            <a:lvl1pPr algn="ctr">
              <a:defRPr b="0" i="0">
                <a:solidFill>
                  <a:schemeClr val="bg1"/>
                </a:solidFill>
                <a:latin typeface="Calibri" panose="020F0502020204030204" pitchFamily="34" charset="0"/>
              </a:defRPr>
            </a:lvl1pPr>
          </a:lstStyle>
          <a:p>
            <a:r>
              <a:rPr lang="en-US"/>
              <a:t>Click to edit Master style</a:t>
            </a:r>
            <a:br>
              <a:rPr lang="en-US"/>
            </a:br>
            <a:br>
              <a:rPr lang="en-US"/>
            </a:br>
            <a:endParaRPr lang="en-US"/>
          </a:p>
        </p:txBody>
      </p:sp>
      <p:sp>
        <p:nvSpPr>
          <p:cNvPr id="9" name="Text Placeholder 8">
            <a:extLst>
              <a:ext uri="{FF2B5EF4-FFF2-40B4-BE49-F238E27FC236}">
                <a16:creationId xmlns:a16="http://schemas.microsoft.com/office/drawing/2014/main" id="{CBCE37D1-E693-B04C-817F-3996352A987E}"/>
              </a:ext>
            </a:extLst>
          </p:cNvPr>
          <p:cNvSpPr>
            <a:spLocks noGrp="1"/>
          </p:cNvSpPr>
          <p:nvPr>
            <p:ph type="body" sz="quarter" idx="17" hasCustomPrompt="1"/>
          </p:nvPr>
        </p:nvSpPr>
        <p:spPr>
          <a:xfrm>
            <a:off x="1604309" y="1817743"/>
            <a:ext cx="802461" cy="563149"/>
          </a:xfrm>
          <a:prstGeom prst="rect">
            <a:avLst/>
          </a:prstGeom>
        </p:spPr>
        <p:txBody>
          <a:bodyPr wrap="none" anchor="ctr"/>
          <a:lstStyle>
            <a:lvl1pPr marL="0" indent="0" algn="ctr">
              <a:buNone/>
              <a:defRPr sz="26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Tree>
    <p:extLst>
      <p:ext uri="{BB962C8B-B14F-4D97-AF65-F5344CB8AC3E}">
        <p14:creationId xmlns:p14="http://schemas.microsoft.com/office/powerpoint/2010/main" val="269096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only - Two column ">
    <p:spTree>
      <p:nvGrpSpPr>
        <p:cNvPr id="1" name=""/>
        <p:cNvGrpSpPr/>
        <p:nvPr/>
      </p:nvGrpSpPr>
      <p:grpSpPr>
        <a:xfrm>
          <a:off x="0" y="0"/>
          <a:ext cx="0" cy="0"/>
          <a:chOff x="0" y="0"/>
          <a:chExt cx="0" cy="0"/>
        </a:xfrm>
      </p:grpSpPr>
      <p:sp>
        <p:nvSpPr>
          <p:cNvPr id="16" name="Text Placeholder 11"/>
          <p:cNvSpPr>
            <a:spLocks noGrp="1"/>
          </p:cNvSpPr>
          <p:nvPr>
            <p:ph type="body" sz="quarter" idx="10"/>
          </p:nvPr>
        </p:nvSpPr>
        <p:spPr>
          <a:xfrm>
            <a:off x="342900" y="1752601"/>
            <a:ext cx="4030692"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Text Placeholder 11">
            <a:extLst>
              <a:ext uri="{FF2B5EF4-FFF2-40B4-BE49-F238E27FC236}">
                <a16:creationId xmlns:a16="http://schemas.microsoft.com/office/drawing/2014/main" id="{646661E3-44B1-084F-A8B9-6E1B502BC5E4}"/>
              </a:ext>
            </a:extLst>
          </p:cNvPr>
          <p:cNvSpPr>
            <a:spLocks noGrp="1"/>
          </p:cNvSpPr>
          <p:nvPr>
            <p:ph type="body" sz="quarter" idx="12"/>
          </p:nvPr>
        </p:nvSpPr>
        <p:spPr>
          <a:xfrm>
            <a:off x="4572000" y="1752601"/>
            <a:ext cx="4030692"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10">
            <a:extLst>
              <a:ext uri="{FF2B5EF4-FFF2-40B4-BE49-F238E27FC236}">
                <a16:creationId xmlns:a16="http://schemas.microsoft.com/office/drawing/2014/main" id="{3299A6B5-280C-A64A-B6F3-5CDB2E4FC6EA}"/>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140843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only - Full page layout">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3" name="Text Placeholder 2">
            <a:extLst>
              <a:ext uri="{FF2B5EF4-FFF2-40B4-BE49-F238E27FC236}">
                <a16:creationId xmlns:a16="http://schemas.microsoft.com/office/drawing/2014/main" id="{DCD3E9D7-81B1-7942-91B3-00C7D1D94781}"/>
              </a:ext>
            </a:extLst>
          </p:cNvPr>
          <p:cNvSpPr>
            <a:spLocks noGrp="1"/>
          </p:cNvSpPr>
          <p:nvPr>
            <p:ph type="body" sz="quarter" idx="10"/>
          </p:nvPr>
        </p:nvSpPr>
        <p:spPr>
          <a:xfrm>
            <a:off x="350838" y="1494367"/>
            <a:ext cx="8061744" cy="4124953"/>
          </a:xfrm>
          <a:prstGeom prst="rect">
            <a:avLst/>
          </a:prstGeom>
        </p:spPr>
        <p:txBody>
          <a:bodyPr/>
          <a:lstStyle>
            <a:lvl1pPr>
              <a:defRPr sz="1100" b="0" i="0">
                <a:solidFill>
                  <a:schemeClr val="bg2"/>
                </a:solidFill>
                <a:latin typeface="Calibri" panose="020F0502020204030204" pitchFamily="34" charset="0"/>
              </a:defRPr>
            </a:lvl1pPr>
            <a:lvl2pPr marL="171446" indent="-171446">
              <a:buFont typeface="Arial" panose="020B0604020202020204" pitchFamily="34" charset="0"/>
              <a:buChar char="•"/>
              <a:defRPr sz="1100" b="0" i="0">
                <a:solidFill>
                  <a:schemeClr val="bg2"/>
                </a:solidFill>
                <a:latin typeface="Calibri" panose="020F0502020204030204" pitchFamily="34" charset="0"/>
              </a:defRPr>
            </a:lvl2pPr>
            <a:lvl3pPr marL="342892" indent="-288918">
              <a:buSzPct val="60000"/>
              <a:buFont typeface="Courier New" panose="02070309020205020404" pitchFamily="49" charset="0"/>
              <a:buChar char="o"/>
              <a:tabLst/>
              <a:defRPr sz="1100" b="0" i="0">
                <a:solidFill>
                  <a:schemeClr val="bg2"/>
                </a:solidFill>
                <a:latin typeface="Calibri" panose="020F0502020204030204" pitchFamily="34" charset="0"/>
              </a:defRPr>
            </a:lvl3pPr>
            <a:lvl4pPr>
              <a:defRPr sz="1100" b="0" i="0">
                <a:solidFill>
                  <a:schemeClr val="bg2"/>
                </a:solidFill>
                <a:latin typeface="Calibri" panose="020F0502020204030204" pitchFamily="34" charset="0"/>
              </a:defRPr>
            </a:lvl4pPr>
            <a:lvl5pPr>
              <a:defRPr sz="11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5D6DA3D-D534-9B47-9741-4ECE3ECBA0A7}"/>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8834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only - Blank Slide heading only">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50826"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886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7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91857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8C2C527-8B9D-8246-91A9-9409711269FD}"/>
              </a:ext>
            </a:extLst>
          </p:cNvPr>
          <p:cNvSpPr>
            <a:spLocks noGrp="1"/>
          </p:cNvSpPr>
          <p:nvPr>
            <p:ph type="pic" sz="quarter" idx="10"/>
          </p:nvPr>
        </p:nvSpPr>
        <p:spPr>
          <a:xfrm>
            <a:off x="4572000" y="1568569"/>
            <a:ext cx="4191000" cy="4419600"/>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3" name="Text Placeholder 11">
            <a:extLst>
              <a:ext uri="{FF2B5EF4-FFF2-40B4-BE49-F238E27FC236}">
                <a16:creationId xmlns:a16="http://schemas.microsoft.com/office/drawing/2014/main" id="{21C1CAAC-FCE1-0F49-9213-68198B5B9362}"/>
              </a:ext>
            </a:extLst>
          </p:cNvPr>
          <p:cNvSpPr>
            <a:spLocks noGrp="1"/>
          </p:cNvSpPr>
          <p:nvPr>
            <p:ph type="body" sz="quarter" idx="11"/>
          </p:nvPr>
        </p:nvSpPr>
        <p:spPr>
          <a:xfrm>
            <a:off x="342900" y="1557069"/>
            <a:ext cx="4030692" cy="4412411"/>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596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8C2C527-8B9D-8246-91A9-9409711269FD}"/>
              </a:ext>
            </a:extLst>
          </p:cNvPr>
          <p:cNvSpPr>
            <a:spLocks noGrp="1"/>
          </p:cNvSpPr>
          <p:nvPr>
            <p:ph type="pic" sz="quarter" idx="10"/>
          </p:nvPr>
        </p:nvSpPr>
        <p:spPr>
          <a:xfrm>
            <a:off x="446417" y="1752602"/>
            <a:ext cx="4002657" cy="2296065"/>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0" name="Picture Placeholder 2">
            <a:extLst>
              <a:ext uri="{FF2B5EF4-FFF2-40B4-BE49-F238E27FC236}">
                <a16:creationId xmlns:a16="http://schemas.microsoft.com/office/drawing/2014/main" id="{E1A8408A-BD39-1143-B159-ADEF61811938}"/>
              </a:ext>
            </a:extLst>
          </p:cNvPr>
          <p:cNvSpPr>
            <a:spLocks noGrp="1"/>
          </p:cNvSpPr>
          <p:nvPr>
            <p:ph type="pic" sz="quarter" idx="12"/>
          </p:nvPr>
        </p:nvSpPr>
        <p:spPr>
          <a:xfrm>
            <a:off x="4675517" y="1752602"/>
            <a:ext cx="4002657" cy="2296065"/>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1" name="Text Placeholder 11">
            <a:extLst>
              <a:ext uri="{FF2B5EF4-FFF2-40B4-BE49-F238E27FC236}">
                <a16:creationId xmlns:a16="http://schemas.microsoft.com/office/drawing/2014/main" id="{B0AD97FB-93BE-DB45-A52D-FBEDA471E61C}"/>
              </a:ext>
            </a:extLst>
          </p:cNvPr>
          <p:cNvSpPr>
            <a:spLocks noGrp="1"/>
          </p:cNvSpPr>
          <p:nvPr>
            <p:ph type="body" sz="quarter" idx="11"/>
          </p:nvPr>
        </p:nvSpPr>
        <p:spPr>
          <a:xfrm>
            <a:off x="446418" y="4175185"/>
            <a:ext cx="4004813" cy="1759788"/>
          </a:xfrm>
          <a:prstGeom prst="rect">
            <a:avLst/>
          </a:prstGeom>
        </p:spPr>
        <p:txBody>
          <a:bodyPr lIns="0">
            <a:no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ADA043C3-CCE6-E94E-86B7-2C87584D0EA2}"/>
              </a:ext>
            </a:extLst>
          </p:cNvPr>
          <p:cNvSpPr>
            <a:spLocks noGrp="1"/>
          </p:cNvSpPr>
          <p:nvPr>
            <p:ph type="body" sz="quarter" idx="13"/>
          </p:nvPr>
        </p:nvSpPr>
        <p:spPr>
          <a:xfrm>
            <a:off x="4679112" y="4171350"/>
            <a:ext cx="4004813" cy="1759788"/>
          </a:xfrm>
          <a:prstGeom prst="rect">
            <a:avLst/>
          </a:prstGeom>
        </p:spPr>
        <p:txBody>
          <a:bodyPr lIns="0">
            <a:no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280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mparisons: Text and Imag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CDAB9BD6-3961-D844-A683-C94021227A0B}"/>
              </a:ext>
            </a:extLst>
          </p:cNvPr>
          <p:cNvSpPr>
            <a:spLocks noGrp="1"/>
          </p:cNvSpPr>
          <p:nvPr>
            <p:ph type="pic" sz="quarter" idx="10"/>
          </p:nvPr>
        </p:nvSpPr>
        <p:spPr>
          <a:xfrm>
            <a:off x="356646" y="1531303"/>
            <a:ext cx="4085959" cy="4544485"/>
          </a:xfrm>
          <a:prstGeom prst="rect">
            <a:avLst/>
          </a:prstGeom>
          <a:solidFill>
            <a:schemeClr val="tx1">
              <a:lumMod val="20000"/>
              <a:lumOff val="80000"/>
            </a:schemeClr>
          </a:solidFill>
        </p:spPr>
        <p:txBody>
          <a:bodyPr/>
          <a:lstStyle>
            <a:lvl1pPr marL="0" indent="0">
              <a:buNone/>
              <a:defRPr sz="1050" b="0" i="0">
                <a:latin typeface="Calibri" panose="020F0502020204030204" pitchFamily="34" charset="0"/>
              </a:defRPr>
            </a:lvl1pPr>
          </a:lstStyle>
          <a:p>
            <a:r>
              <a:rPr lang="en-US"/>
              <a:t>Click icon to add picture</a:t>
            </a:r>
            <a:endParaRPr lang="en-GB"/>
          </a:p>
        </p:txBody>
      </p:sp>
      <p:sp>
        <p:nvSpPr>
          <p:cNvPr id="19" name="Text Placeholder 2">
            <a:extLst>
              <a:ext uri="{FF2B5EF4-FFF2-40B4-BE49-F238E27FC236}">
                <a16:creationId xmlns:a16="http://schemas.microsoft.com/office/drawing/2014/main" id="{C48ADCB3-C9B3-EC48-9458-35DF44484D06}"/>
              </a:ext>
            </a:extLst>
          </p:cNvPr>
          <p:cNvSpPr>
            <a:spLocks noGrp="1"/>
          </p:cNvSpPr>
          <p:nvPr>
            <p:ph type="body" sz="quarter" idx="17"/>
          </p:nvPr>
        </p:nvSpPr>
        <p:spPr>
          <a:xfrm>
            <a:off x="342900" y="3795623"/>
            <a:ext cx="1718813" cy="2280164"/>
          </a:xfrm>
          <a:prstGeom prst="rect">
            <a:avLst/>
          </a:prstGeom>
          <a:solidFill>
            <a:schemeClr val="tx1"/>
          </a:solidFill>
        </p:spPr>
        <p:txBody>
          <a:bodyPr vert="horz"/>
          <a:lstStyle>
            <a:lvl1pPr marL="0" indent="0">
              <a:spcBef>
                <a:spcPts val="0"/>
              </a:spcBef>
              <a:buNone/>
              <a:tabLst>
                <a:tab pos="447664" algn="l"/>
              </a:tabLst>
              <a:defRPr sz="1000" b="0" i="0">
                <a:solidFill>
                  <a:schemeClr val="bg1"/>
                </a:solidFill>
                <a:latin typeface="Calibri" panose="020F0502020204030204" pitchFamily="34" charset="0"/>
              </a:defRPr>
            </a:lvl1pPr>
            <a:lvl2pPr marL="266693" indent="0">
              <a:buNone/>
              <a:defRPr sz="1200">
                <a:solidFill>
                  <a:srgbClr val="5F574F"/>
                </a:solidFill>
              </a:defRPr>
            </a:lvl2pPr>
            <a:lvl3pPr marL="709595" indent="0">
              <a:buNone/>
              <a:defRPr sz="1200">
                <a:solidFill>
                  <a:srgbClr val="5F574F"/>
                </a:solidFill>
              </a:defRPr>
            </a:lvl3pPr>
            <a:lvl4pPr marL="1076298" indent="0">
              <a:buNone/>
              <a:defRPr sz="1200">
                <a:solidFill>
                  <a:srgbClr val="5F574F"/>
                </a:solidFill>
              </a:defRPr>
            </a:lvl4pPr>
            <a:lvl5pPr marL="1608098" indent="0">
              <a:buNone/>
              <a:defRPr sz="1200">
                <a:solidFill>
                  <a:srgbClr val="5F574F"/>
                </a:solidFill>
              </a:defRPr>
            </a:lvl5pPr>
          </a:lstStyle>
          <a:p>
            <a:pPr lvl="0"/>
            <a:r>
              <a:rPr lang="en-US"/>
              <a:t>Click to edit Master text styles</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8" name="Title 1">
            <a:extLst>
              <a:ext uri="{FF2B5EF4-FFF2-40B4-BE49-F238E27FC236}">
                <a16:creationId xmlns:a16="http://schemas.microsoft.com/office/drawing/2014/main" id="{6FB875AE-27D6-284B-83F9-019CD38879A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20" name="Picture Placeholder 2">
            <a:extLst>
              <a:ext uri="{FF2B5EF4-FFF2-40B4-BE49-F238E27FC236}">
                <a16:creationId xmlns:a16="http://schemas.microsoft.com/office/drawing/2014/main" id="{C0A91070-F4E3-A444-B946-7B741CC2ECA9}"/>
              </a:ext>
            </a:extLst>
          </p:cNvPr>
          <p:cNvSpPr>
            <a:spLocks noGrp="1"/>
          </p:cNvSpPr>
          <p:nvPr>
            <p:ph type="pic" sz="quarter" idx="18"/>
          </p:nvPr>
        </p:nvSpPr>
        <p:spPr>
          <a:xfrm>
            <a:off x="4677042" y="1531303"/>
            <a:ext cx="4085959" cy="4544485"/>
          </a:xfrm>
          <a:prstGeom prst="rect">
            <a:avLst/>
          </a:prstGeom>
          <a:solidFill>
            <a:schemeClr val="tx1">
              <a:lumMod val="20000"/>
              <a:lumOff val="80000"/>
            </a:schemeClr>
          </a:solidFill>
        </p:spPr>
        <p:txBody>
          <a:bodyPr/>
          <a:lstStyle>
            <a:lvl1pPr marL="0" indent="0">
              <a:buNone/>
              <a:defRPr sz="1050" b="0" i="0">
                <a:latin typeface="Calibri" panose="020F0502020204030204" pitchFamily="34" charset="0"/>
              </a:defRPr>
            </a:lvl1pPr>
          </a:lstStyle>
          <a:p>
            <a:r>
              <a:rPr lang="en-US"/>
              <a:t>Click icon to add picture</a:t>
            </a:r>
            <a:endParaRPr lang="en-GB"/>
          </a:p>
        </p:txBody>
      </p:sp>
      <p:sp>
        <p:nvSpPr>
          <p:cNvPr id="21" name="Text Placeholder 2">
            <a:extLst>
              <a:ext uri="{FF2B5EF4-FFF2-40B4-BE49-F238E27FC236}">
                <a16:creationId xmlns:a16="http://schemas.microsoft.com/office/drawing/2014/main" id="{5D2B1AF1-6C07-0848-B705-FA2E9E65A610}"/>
              </a:ext>
            </a:extLst>
          </p:cNvPr>
          <p:cNvSpPr>
            <a:spLocks noGrp="1"/>
          </p:cNvSpPr>
          <p:nvPr>
            <p:ph type="body" sz="quarter" idx="19"/>
          </p:nvPr>
        </p:nvSpPr>
        <p:spPr>
          <a:xfrm>
            <a:off x="7044188" y="3795623"/>
            <a:ext cx="1718813" cy="2280164"/>
          </a:xfrm>
          <a:prstGeom prst="rect">
            <a:avLst/>
          </a:prstGeom>
          <a:solidFill>
            <a:schemeClr val="tx1"/>
          </a:solidFill>
        </p:spPr>
        <p:txBody>
          <a:bodyPr vert="horz"/>
          <a:lstStyle>
            <a:lvl1pPr marL="0" indent="0">
              <a:spcBef>
                <a:spcPts val="0"/>
              </a:spcBef>
              <a:buNone/>
              <a:tabLst>
                <a:tab pos="447664" algn="l"/>
              </a:tabLst>
              <a:defRPr sz="1000" b="0" i="0">
                <a:solidFill>
                  <a:schemeClr val="bg1"/>
                </a:solidFill>
                <a:latin typeface="Calibri" panose="020F0502020204030204" pitchFamily="34" charset="0"/>
              </a:defRPr>
            </a:lvl1pPr>
            <a:lvl2pPr marL="266693" indent="0">
              <a:buNone/>
              <a:defRPr sz="1200">
                <a:solidFill>
                  <a:srgbClr val="5F574F"/>
                </a:solidFill>
              </a:defRPr>
            </a:lvl2pPr>
            <a:lvl3pPr marL="709595" indent="0">
              <a:buNone/>
              <a:defRPr sz="1200">
                <a:solidFill>
                  <a:srgbClr val="5F574F"/>
                </a:solidFill>
              </a:defRPr>
            </a:lvl3pPr>
            <a:lvl4pPr marL="1076298" indent="0">
              <a:buNone/>
              <a:defRPr sz="1200">
                <a:solidFill>
                  <a:srgbClr val="5F574F"/>
                </a:solidFill>
              </a:defRPr>
            </a:lvl4pPr>
            <a:lvl5pPr marL="1608098" indent="0">
              <a:buNone/>
              <a:defRPr sz="1200">
                <a:solidFill>
                  <a:srgbClr val="5F574F"/>
                </a:solidFill>
              </a:defRPr>
            </a:lvl5pPr>
          </a:lstStyle>
          <a:p>
            <a:pPr lvl="0"/>
            <a:r>
              <a:rPr lang="en-US"/>
              <a:t>Click to edit Master text styles</a:t>
            </a:r>
          </a:p>
        </p:txBody>
      </p:sp>
    </p:spTree>
    <p:extLst>
      <p:ext uri="{BB962C8B-B14F-4D97-AF65-F5344CB8AC3E}">
        <p14:creationId xmlns:p14="http://schemas.microsoft.com/office/powerpoint/2010/main" val="225480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76704"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
        <p:nvSpPr>
          <p:cNvPr id="7" name="Chart Placeholder 8">
            <a:extLst>
              <a:ext uri="{FF2B5EF4-FFF2-40B4-BE49-F238E27FC236}">
                <a16:creationId xmlns:a16="http://schemas.microsoft.com/office/drawing/2014/main" id="{F9CEC71D-BC91-5440-9BB9-35CDC82F7E67}"/>
              </a:ext>
            </a:extLst>
          </p:cNvPr>
          <p:cNvSpPr>
            <a:spLocks noGrp="1"/>
          </p:cNvSpPr>
          <p:nvPr>
            <p:ph type="chart" sz="quarter" idx="17"/>
          </p:nvPr>
        </p:nvSpPr>
        <p:spPr>
          <a:xfrm>
            <a:off x="342901" y="1902125"/>
            <a:ext cx="7990217" cy="3963837"/>
          </a:xfrm>
          <a:prstGeom prst="rect">
            <a:avLst/>
          </a:prstGeom>
        </p:spPr>
        <p:txBody>
          <a:bodyPr vert="horz"/>
          <a:lstStyle>
            <a:lvl1pPr marL="0" indent="0">
              <a:buNone/>
              <a:defRPr sz="900" b="0" i="0">
                <a:solidFill>
                  <a:schemeClr val="tx1"/>
                </a:solidFill>
                <a:latin typeface="Calibri" panose="020F0502020204030204" pitchFamily="34" charset="0"/>
              </a:defRPr>
            </a:lvl1pPr>
          </a:lstStyle>
          <a:p>
            <a:endParaRPr lang="en-GB"/>
          </a:p>
        </p:txBody>
      </p:sp>
    </p:spTree>
    <p:extLst>
      <p:ext uri="{BB962C8B-B14F-4D97-AF65-F5344CB8AC3E}">
        <p14:creationId xmlns:p14="http://schemas.microsoft.com/office/powerpoint/2010/main" val="366833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aph and text">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6" name="Text Placeholder 8">
            <a:extLst>
              <a:ext uri="{FF2B5EF4-FFF2-40B4-BE49-F238E27FC236}">
                <a16:creationId xmlns:a16="http://schemas.microsoft.com/office/drawing/2014/main" id="{9956FE31-B266-0040-83B6-7C84EEED76F8}"/>
              </a:ext>
            </a:extLst>
          </p:cNvPr>
          <p:cNvSpPr>
            <a:spLocks noGrp="1"/>
          </p:cNvSpPr>
          <p:nvPr>
            <p:ph type="body" sz="quarter" idx="11"/>
          </p:nvPr>
        </p:nvSpPr>
        <p:spPr>
          <a:xfrm>
            <a:off x="276704" y="1150193"/>
            <a:ext cx="8074025" cy="433917"/>
          </a:xfrm>
          <a:prstGeom prst="rect">
            <a:avLst/>
          </a:prstGeom>
        </p:spPr>
        <p:txBody>
          <a:bodyPr/>
          <a:lstStyle>
            <a:lvl1pPr>
              <a:defRPr b="0" i="0">
                <a:solidFill>
                  <a:schemeClr val="bg2"/>
                </a:solidFill>
                <a:latin typeface="Calibri" panose="020F0502020204030204" pitchFamily="34" charset="0"/>
              </a:defRPr>
            </a:lvl1pPr>
          </a:lstStyle>
          <a:p>
            <a:pPr lvl="0"/>
            <a:r>
              <a:rPr lang="en-US"/>
              <a:t>Click to edit Master text styles</a:t>
            </a:r>
          </a:p>
        </p:txBody>
      </p:sp>
      <p:sp>
        <p:nvSpPr>
          <p:cNvPr id="7" name="Chart Placeholder 8">
            <a:extLst>
              <a:ext uri="{FF2B5EF4-FFF2-40B4-BE49-F238E27FC236}">
                <a16:creationId xmlns:a16="http://schemas.microsoft.com/office/drawing/2014/main" id="{F9CEC71D-BC91-5440-9BB9-35CDC82F7E67}"/>
              </a:ext>
            </a:extLst>
          </p:cNvPr>
          <p:cNvSpPr>
            <a:spLocks noGrp="1"/>
          </p:cNvSpPr>
          <p:nvPr>
            <p:ph type="chart" sz="quarter" idx="17"/>
          </p:nvPr>
        </p:nvSpPr>
        <p:spPr>
          <a:xfrm>
            <a:off x="342901" y="1752602"/>
            <a:ext cx="4229100" cy="4113361"/>
          </a:xfrm>
          <a:prstGeom prst="rect">
            <a:avLst/>
          </a:prstGeom>
        </p:spPr>
        <p:txBody>
          <a:bodyPr vert="horz"/>
          <a:lstStyle>
            <a:lvl1pPr marL="0" indent="0">
              <a:buNone/>
              <a:defRPr sz="900" b="0" i="0">
                <a:solidFill>
                  <a:schemeClr val="tx1"/>
                </a:solidFill>
                <a:latin typeface="Calibri" panose="020F0502020204030204" pitchFamily="34" charset="0"/>
              </a:defRPr>
            </a:lvl1pPr>
          </a:lstStyle>
          <a:p>
            <a:endParaRPr lang="en-GB"/>
          </a:p>
        </p:txBody>
      </p:sp>
      <p:sp>
        <p:nvSpPr>
          <p:cNvPr id="8" name="Text Placeholder 11">
            <a:extLst>
              <a:ext uri="{FF2B5EF4-FFF2-40B4-BE49-F238E27FC236}">
                <a16:creationId xmlns:a16="http://schemas.microsoft.com/office/drawing/2014/main" id="{4351B5D0-0424-9548-AF82-140D2DAF7C11}"/>
              </a:ext>
            </a:extLst>
          </p:cNvPr>
          <p:cNvSpPr>
            <a:spLocks noGrp="1"/>
          </p:cNvSpPr>
          <p:nvPr>
            <p:ph type="body" sz="quarter" idx="18"/>
          </p:nvPr>
        </p:nvSpPr>
        <p:spPr>
          <a:xfrm>
            <a:off x="4732308" y="1752602"/>
            <a:ext cx="4030692" cy="4136367"/>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349241" indent="-171446" defTabSz="0">
              <a:buFont typeface="Arial" panose="020B0604020202020204" pitchFamily="34" charset="0"/>
              <a:buChar char="•"/>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500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 Graph comparris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8C40EE-84A0-3745-B2E6-A3F7BE6A08E6}"/>
              </a:ext>
            </a:extLst>
          </p:cNvPr>
          <p:cNvSpPr>
            <a:spLocks noGrp="1"/>
          </p:cNvSpPr>
          <p:nvPr>
            <p:ph type="title"/>
          </p:nvPr>
        </p:nvSpPr>
        <p:spPr>
          <a:xfrm>
            <a:off x="255564"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2">
            <a:extLst>
              <a:ext uri="{FF2B5EF4-FFF2-40B4-BE49-F238E27FC236}">
                <a16:creationId xmlns:a16="http://schemas.microsoft.com/office/drawing/2014/main" id="{3CE00DAF-ECE6-634B-A984-948D31552EEE}"/>
              </a:ext>
            </a:extLst>
          </p:cNvPr>
          <p:cNvSpPr>
            <a:spLocks noGrp="1"/>
          </p:cNvSpPr>
          <p:nvPr>
            <p:ph type="body" idx="18"/>
          </p:nvPr>
        </p:nvSpPr>
        <p:spPr>
          <a:xfrm>
            <a:off x="353953" y="5371583"/>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Text Placeholder 2">
            <a:extLst>
              <a:ext uri="{FF2B5EF4-FFF2-40B4-BE49-F238E27FC236}">
                <a16:creationId xmlns:a16="http://schemas.microsoft.com/office/drawing/2014/main" id="{A783E9B5-932B-2743-A48C-72119B97179D}"/>
              </a:ext>
            </a:extLst>
          </p:cNvPr>
          <p:cNvSpPr>
            <a:spLocks noGrp="1"/>
          </p:cNvSpPr>
          <p:nvPr>
            <p:ph type="body" idx="19"/>
          </p:nvPr>
        </p:nvSpPr>
        <p:spPr>
          <a:xfrm>
            <a:off x="4695910" y="5362330"/>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hart Placeholder 8">
            <a:extLst>
              <a:ext uri="{FF2B5EF4-FFF2-40B4-BE49-F238E27FC236}">
                <a16:creationId xmlns:a16="http://schemas.microsoft.com/office/drawing/2014/main" id="{BFB98C4B-E252-CC48-AB8E-DFC6506ED44E}"/>
              </a:ext>
            </a:extLst>
          </p:cNvPr>
          <p:cNvSpPr>
            <a:spLocks noGrp="1"/>
          </p:cNvSpPr>
          <p:nvPr>
            <p:ph type="chart" sz="quarter" idx="15"/>
          </p:nvPr>
        </p:nvSpPr>
        <p:spPr>
          <a:xfrm>
            <a:off x="4698706" y="1786738"/>
            <a:ext cx="3713876" cy="357314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8" name="Chart Placeholder 8">
            <a:extLst>
              <a:ext uri="{FF2B5EF4-FFF2-40B4-BE49-F238E27FC236}">
                <a16:creationId xmlns:a16="http://schemas.microsoft.com/office/drawing/2014/main" id="{84DF7898-F63B-1F4D-8858-3FC3DA64D527}"/>
              </a:ext>
            </a:extLst>
          </p:cNvPr>
          <p:cNvSpPr>
            <a:spLocks noGrp="1"/>
          </p:cNvSpPr>
          <p:nvPr>
            <p:ph type="chart" sz="quarter" idx="17"/>
          </p:nvPr>
        </p:nvSpPr>
        <p:spPr>
          <a:xfrm>
            <a:off x="352267" y="1786738"/>
            <a:ext cx="3713876" cy="357314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12" name="Text Placeholder 4">
            <a:extLst>
              <a:ext uri="{FF2B5EF4-FFF2-40B4-BE49-F238E27FC236}">
                <a16:creationId xmlns:a16="http://schemas.microsoft.com/office/drawing/2014/main" id="{78CE71E7-A9F3-E444-871F-17DB90C0A38E}"/>
              </a:ext>
            </a:extLst>
          </p:cNvPr>
          <p:cNvSpPr>
            <a:spLocks noGrp="1"/>
          </p:cNvSpPr>
          <p:nvPr>
            <p:ph type="body" sz="quarter" idx="41"/>
          </p:nvPr>
        </p:nvSpPr>
        <p:spPr>
          <a:xfrm>
            <a:off x="4698706" y="1497599"/>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
        <p:nvSpPr>
          <p:cNvPr id="13" name="Text Placeholder 4">
            <a:extLst>
              <a:ext uri="{FF2B5EF4-FFF2-40B4-BE49-F238E27FC236}">
                <a16:creationId xmlns:a16="http://schemas.microsoft.com/office/drawing/2014/main" id="{F5B5982A-241D-6342-9E63-00B22BE66124}"/>
              </a:ext>
            </a:extLst>
          </p:cNvPr>
          <p:cNvSpPr>
            <a:spLocks noGrp="1"/>
          </p:cNvSpPr>
          <p:nvPr>
            <p:ph type="body" sz="quarter" idx="42"/>
          </p:nvPr>
        </p:nvSpPr>
        <p:spPr>
          <a:xfrm>
            <a:off x="353953" y="1497599"/>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Tree>
    <p:extLst>
      <p:ext uri="{BB962C8B-B14F-4D97-AF65-F5344CB8AC3E}">
        <p14:creationId xmlns:p14="http://schemas.microsoft.com/office/powerpoint/2010/main" val="3719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6_2 graph comparris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8C40EE-84A0-3745-B2E6-A3F7BE6A08E6}"/>
              </a:ext>
            </a:extLst>
          </p:cNvPr>
          <p:cNvSpPr>
            <a:spLocks noGrp="1"/>
          </p:cNvSpPr>
          <p:nvPr>
            <p:ph type="title"/>
          </p:nvPr>
        </p:nvSpPr>
        <p:spPr>
          <a:xfrm>
            <a:off x="246938"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2">
            <a:extLst>
              <a:ext uri="{FF2B5EF4-FFF2-40B4-BE49-F238E27FC236}">
                <a16:creationId xmlns:a16="http://schemas.microsoft.com/office/drawing/2014/main" id="{3CE00DAF-ECE6-634B-A984-948D31552EEE}"/>
              </a:ext>
            </a:extLst>
          </p:cNvPr>
          <p:cNvSpPr>
            <a:spLocks noGrp="1"/>
          </p:cNvSpPr>
          <p:nvPr>
            <p:ph type="body" idx="18"/>
          </p:nvPr>
        </p:nvSpPr>
        <p:spPr>
          <a:xfrm>
            <a:off x="353953" y="4554969"/>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Text Placeholder 2">
            <a:extLst>
              <a:ext uri="{FF2B5EF4-FFF2-40B4-BE49-F238E27FC236}">
                <a16:creationId xmlns:a16="http://schemas.microsoft.com/office/drawing/2014/main" id="{A783E9B5-932B-2743-A48C-72119B97179D}"/>
              </a:ext>
            </a:extLst>
          </p:cNvPr>
          <p:cNvSpPr>
            <a:spLocks noGrp="1"/>
          </p:cNvSpPr>
          <p:nvPr>
            <p:ph type="body" idx="19"/>
          </p:nvPr>
        </p:nvSpPr>
        <p:spPr>
          <a:xfrm>
            <a:off x="4695910" y="4545715"/>
            <a:ext cx="1776230" cy="264505"/>
          </a:xfrm>
          <a:prstGeom prst="rect">
            <a:avLst/>
          </a:prstGeom>
          <a:noFill/>
        </p:spPr>
        <p:txBody>
          <a:bodyPr lIns="0" anchor="ctr"/>
          <a:lstStyle>
            <a:lvl1pPr marL="0" indent="0">
              <a:buNone/>
              <a:defRPr sz="800" b="0" i="0">
                <a:solidFill>
                  <a:schemeClr val="bg2"/>
                </a:solidFill>
                <a:latin typeface="Calibri" panose="020F0502020204030204" pitchFamily="34" charset="0"/>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7" name="Chart Placeholder 8">
            <a:extLst>
              <a:ext uri="{FF2B5EF4-FFF2-40B4-BE49-F238E27FC236}">
                <a16:creationId xmlns:a16="http://schemas.microsoft.com/office/drawing/2014/main" id="{BFB98C4B-E252-CC48-AB8E-DFC6506ED44E}"/>
              </a:ext>
            </a:extLst>
          </p:cNvPr>
          <p:cNvSpPr>
            <a:spLocks noGrp="1"/>
          </p:cNvSpPr>
          <p:nvPr>
            <p:ph type="chart" sz="quarter" idx="15"/>
          </p:nvPr>
        </p:nvSpPr>
        <p:spPr>
          <a:xfrm>
            <a:off x="4698706" y="1671721"/>
            <a:ext cx="3713876" cy="287520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8" name="Chart Placeholder 8">
            <a:extLst>
              <a:ext uri="{FF2B5EF4-FFF2-40B4-BE49-F238E27FC236}">
                <a16:creationId xmlns:a16="http://schemas.microsoft.com/office/drawing/2014/main" id="{84DF7898-F63B-1F4D-8858-3FC3DA64D527}"/>
              </a:ext>
            </a:extLst>
          </p:cNvPr>
          <p:cNvSpPr>
            <a:spLocks noGrp="1"/>
          </p:cNvSpPr>
          <p:nvPr>
            <p:ph type="chart" sz="quarter" idx="17"/>
          </p:nvPr>
        </p:nvSpPr>
        <p:spPr>
          <a:xfrm>
            <a:off x="352267" y="1671721"/>
            <a:ext cx="3713876" cy="2875200"/>
          </a:xfrm>
          <a:prstGeom prst="rect">
            <a:avLst/>
          </a:prstGeom>
        </p:spPr>
        <p:txBody>
          <a:bodyPr vert="horz"/>
          <a:lstStyle>
            <a:lvl1pPr marL="0" indent="0">
              <a:buNone/>
              <a:defRPr sz="900" b="0" i="0">
                <a:solidFill>
                  <a:schemeClr val="bg2"/>
                </a:solidFill>
                <a:latin typeface="Calibri" panose="020F0502020204030204" pitchFamily="34" charset="0"/>
              </a:defRPr>
            </a:lvl1pPr>
          </a:lstStyle>
          <a:p>
            <a:endParaRPr lang="en-GB"/>
          </a:p>
        </p:txBody>
      </p:sp>
      <p:sp>
        <p:nvSpPr>
          <p:cNvPr id="11" name="Text Placeholder 2">
            <a:extLst>
              <a:ext uri="{FF2B5EF4-FFF2-40B4-BE49-F238E27FC236}">
                <a16:creationId xmlns:a16="http://schemas.microsoft.com/office/drawing/2014/main" id="{76FD8311-8D79-D942-9499-D6E06A969E51}"/>
              </a:ext>
            </a:extLst>
          </p:cNvPr>
          <p:cNvSpPr>
            <a:spLocks noGrp="1"/>
          </p:cNvSpPr>
          <p:nvPr>
            <p:ph type="body" sz="quarter" idx="24"/>
          </p:nvPr>
        </p:nvSpPr>
        <p:spPr>
          <a:xfrm>
            <a:off x="347774" y="5033334"/>
            <a:ext cx="8064809" cy="976403"/>
          </a:xfrm>
          <a:prstGeom prst="rect">
            <a:avLst/>
          </a:prstGeom>
        </p:spPr>
        <p:txBody>
          <a:bodyPr vert="horz" lIns="0"/>
          <a:lstStyle>
            <a:lvl1pPr marL="0" indent="0">
              <a:lnSpc>
                <a:spcPct val="100000"/>
              </a:lnSpc>
              <a:spcBef>
                <a:spcPts val="0"/>
              </a:spcBef>
              <a:buNone/>
              <a:tabLst>
                <a:tab pos="447664" algn="l"/>
              </a:tabLst>
              <a:defRPr sz="1100" b="0" i="0">
                <a:solidFill>
                  <a:schemeClr val="bg2"/>
                </a:solidFill>
                <a:latin typeface="Calibri" panose="020F0502020204030204" pitchFamily="34" charset="0"/>
              </a:defRPr>
            </a:lvl1pPr>
            <a:lvl2pPr marL="266693" indent="0">
              <a:spcBef>
                <a:spcPts val="0"/>
              </a:spcBef>
              <a:buNone/>
              <a:defRPr sz="1200">
                <a:solidFill>
                  <a:srgbClr val="5F574F"/>
                </a:solidFill>
              </a:defRPr>
            </a:lvl2pPr>
            <a:lvl3pPr marL="709595" indent="0">
              <a:spcBef>
                <a:spcPts val="0"/>
              </a:spcBef>
              <a:buNone/>
              <a:defRPr sz="1200">
                <a:solidFill>
                  <a:srgbClr val="5F574F"/>
                </a:solidFill>
              </a:defRPr>
            </a:lvl3pPr>
            <a:lvl4pPr marL="1076298" indent="0">
              <a:spcBef>
                <a:spcPts val="0"/>
              </a:spcBef>
              <a:buNone/>
              <a:defRPr sz="1200">
                <a:solidFill>
                  <a:srgbClr val="5F574F"/>
                </a:solidFill>
              </a:defRPr>
            </a:lvl4pPr>
            <a:lvl5pPr marL="1608098" indent="0">
              <a:spcBef>
                <a:spcPts val="0"/>
              </a:spcBef>
              <a:buNone/>
              <a:defRPr sz="1200">
                <a:solidFill>
                  <a:srgbClr val="5F574F"/>
                </a:solidFill>
              </a:defRPr>
            </a:lvl5pPr>
          </a:lstStyle>
          <a:p>
            <a:pPr lvl="0"/>
            <a:r>
              <a:rPr lang="en-GB"/>
              <a:t>Click to edit Master text styles</a:t>
            </a:r>
          </a:p>
        </p:txBody>
      </p:sp>
      <p:sp>
        <p:nvSpPr>
          <p:cNvPr id="12" name="Text Placeholder 4">
            <a:extLst>
              <a:ext uri="{FF2B5EF4-FFF2-40B4-BE49-F238E27FC236}">
                <a16:creationId xmlns:a16="http://schemas.microsoft.com/office/drawing/2014/main" id="{78CE71E7-A9F3-E444-871F-17DB90C0A38E}"/>
              </a:ext>
            </a:extLst>
          </p:cNvPr>
          <p:cNvSpPr>
            <a:spLocks noGrp="1"/>
          </p:cNvSpPr>
          <p:nvPr>
            <p:ph type="body" sz="quarter" idx="41"/>
          </p:nvPr>
        </p:nvSpPr>
        <p:spPr>
          <a:xfrm>
            <a:off x="4698706" y="1382581"/>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
        <p:nvSpPr>
          <p:cNvPr id="13" name="Text Placeholder 4">
            <a:extLst>
              <a:ext uri="{FF2B5EF4-FFF2-40B4-BE49-F238E27FC236}">
                <a16:creationId xmlns:a16="http://schemas.microsoft.com/office/drawing/2014/main" id="{F5B5982A-241D-6342-9E63-00B22BE66124}"/>
              </a:ext>
            </a:extLst>
          </p:cNvPr>
          <p:cNvSpPr>
            <a:spLocks noGrp="1"/>
          </p:cNvSpPr>
          <p:nvPr>
            <p:ph type="body" sz="quarter" idx="42"/>
          </p:nvPr>
        </p:nvSpPr>
        <p:spPr>
          <a:xfrm>
            <a:off x="353953" y="1382581"/>
            <a:ext cx="3713876" cy="289141"/>
          </a:xfrm>
          <a:prstGeom prst="rect">
            <a:avLst/>
          </a:prstGeom>
        </p:spPr>
        <p:txBody>
          <a:bodyPr anchor="ctr"/>
          <a:lstStyle>
            <a:lvl1pPr marL="0" indent="0" algn="ctr">
              <a:buNone/>
              <a:defRPr sz="1000" b="0" i="0">
                <a:solidFill>
                  <a:schemeClr val="bg2"/>
                </a:solidFill>
                <a:latin typeface="Calibri" panose="020F0502020204030204" pitchFamily="34" charset="0"/>
              </a:defRPr>
            </a:lvl1pPr>
            <a:lvl2pPr marL="457189" indent="0" algn="ctr">
              <a:buNone/>
              <a:defRPr sz="1600"/>
            </a:lvl2pPr>
            <a:lvl3pPr marL="914378" indent="0" algn="ctr">
              <a:buNone/>
              <a:defRPr sz="1400"/>
            </a:lvl3pPr>
            <a:lvl4pPr marL="1371566" indent="0" algn="ctr">
              <a:buNone/>
              <a:defRPr sz="1200"/>
            </a:lvl4pPr>
            <a:lvl5pPr marL="1828754" indent="0" algn="ctr">
              <a:buNone/>
              <a:defRPr sz="1200"/>
            </a:lvl5pPr>
          </a:lstStyle>
          <a:p>
            <a:pPr lvl="0"/>
            <a:r>
              <a:rPr lang="en-US"/>
              <a:t>Click to edit Master text styles</a:t>
            </a:r>
          </a:p>
        </p:txBody>
      </p:sp>
    </p:spTree>
    <p:extLst>
      <p:ext uri="{BB962C8B-B14F-4D97-AF65-F5344CB8AC3E}">
        <p14:creationId xmlns:p14="http://schemas.microsoft.com/office/powerpoint/2010/main" val="295492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Point boxes">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7" name="Text Placeholder 29">
            <a:extLst>
              <a:ext uri="{FF2B5EF4-FFF2-40B4-BE49-F238E27FC236}">
                <a16:creationId xmlns:a16="http://schemas.microsoft.com/office/drawing/2014/main" id="{1C2FE318-9961-5C41-B1BA-AFE42436936A}"/>
              </a:ext>
            </a:extLst>
          </p:cNvPr>
          <p:cNvSpPr>
            <a:spLocks noGrp="1"/>
          </p:cNvSpPr>
          <p:nvPr>
            <p:ph type="body" sz="quarter" idx="22"/>
          </p:nvPr>
        </p:nvSpPr>
        <p:spPr>
          <a:xfrm>
            <a:off x="501015"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8" name="Text Placeholder 26">
            <a:extLst>
              <a:ext uri="{FF2B5EF4-FFF2-40B4-BE49-F238E27FC236}">
                <a16:creationId xmlns:a16="http://schemas.microsoft.com/office/drawing/2014/main" id="{D76ED2EC-7280-704F-84A4-4CA91CFEE549}"/>
              </a:ext>
            </a:extLst>
          </p:cNvPr>
          <p:cNvSpPr>
            <a:spLocks noGrp="1"/>
          </p:cNvSpPr>
          <p:nvPr>
            <p:ph type="body" sz="quarter" idx="30"/>
          </p:nvPr>
        </p:nvSpPr>
        <p:spPr>
          <a:xfrm rot="10800000">
            <a:off x="510388" y="1752601"/>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9" name="Text Placeholder 8">
            <a:extLst>
              <a:ext uri="{FF2B5EF4-FFF2-40B4-BE49-F238E27FC236}">
                <a16:creationId xmlns:a16="http://schemas.microsoft.com/office/drawing/2014/main" id="{2E0F5B8B-5AB7-4C42-9A90-B1B4D8A9E083}"/>
              </a:ext>
            </a:extLst>
          </p:cNvPr>
          <p:cNvSpPr>
            <a:spLocks noGrp="1"/>
          </p:cNvSpPr>
          <p:nvPr>
            <p:ph type="body" sz="quarter" idx="33" hasCustomPrompt="1"/>
          </p:nvPr>
        </p:nvSpPr>
        <p:spPr>
          <a:xfrm>
            <a:off x="955340" y="2095263"/>
            <a:ext cx="1600356" cy="831640"/>
          </a:xfrm>
          <a:prstGeom prst="rect">
            <a:avLst/>
          </a:prstGeom>
          <a:noFill/>
        </p:spPr>
        <p:txBody>
          <a:bodyPr wrap="none" lIns="0" tIns="0" rIns="0" bIns="0" anchor="ctr"/>
          <a:lstStyle>
            <a:lvl1pPr marL="0" indent="0" algn="ctr">
              <a:buNone/>
              <a:defRPr sz="44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01</a:t>
            </a:r>
          </a:p>
        </p:txBody>
      </p:sp>
      <p:sp>
        <p:nvSpPr>
          <p:cNvPr id="10" name="Text Placeholder 31">
            <a:extLst>
              <a:ext uri="{FF2B5EF4-FFF2-40B4-BE49-F238E27FC236}">
                <a16:creationId xmlns:a16="http://schemas.microsoft.com/office/drawing/2014/main" id="{431908B7-5C20-A14D-94CA-9DDE0108E285}"/>
              </a:ext>
            </a:extLst>
          </p:cNvPr>
          <p:cNvSpPr>
            <a:spLocks noGrp="1"/>
          </p:cNvSpPr>
          <p:nvPr>
            <p:ph type="body" sz="quarter" idx="34"/>
          </p:nvPr>
        </p:nvSpPr>
        <p:spPr>
          <a:xfrm>
            <a:off x="3319201"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11" name="Text Placeholder 32">
            <a:extLst>
              <a:ext uri="{FF2B5EF4-FFF2-40B4-BE49-F238E27FC236}">
                <a16:creationId xmlns:a16="http://schemas.microsoft.com/office/drawing/2014/main" id="{AEE2D79D-6A8D-D547-ADF8-810294DE1C0A}"/>
              </a:ext>
            </a:extLst>
          </p:cNvPr>
          <p:cNvSpPr>
            <a:spLocks noGrp="1"/>
          </p:cNvSpPr>
          <p:nvPr>
            <p:ph type="body" sz="quarter" idx="35"/>
          </p:nvPr>
        </p:nvSpPr>
        <p:spPr>
          <a:xfrm rot="10800000">
            <a:off x="3328574" y="1764103"/>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12" name="Text Placeholder 8">
            <a:extLst>
              <a:ext uri="{FF2B5EF4-FFF2-40B4-BE49-F238E27FC236}">
                <a16:creationId xmlns:a16="http://schemas.microsoft.com/office/drawing/2014/main" id="{85D8ADE6-B31F-E144-ADEB-AAC3D6335E2F}"/>
              </a:ext>
            </a:extLst>
          </p:cNvPr>
          <p:cNvSpPr>
            <a:spLocks noGrp="1"/>
          </p:cNvSpPr>
          <p:nvPr>
            <p:ph type="body" sz="quarter" idx="36" hasCustomPrompt="1"/>
          </p:nvPr>
        </p:nvSpPr>
        <p:spPr>
          <a:xfrm>
            <a:off x="3773526" y="2095263"/>
            <a:ext cx="1600356" cy="831640"/>
          </a:xfrm>
          <a:prstGeom prst="rect">
            <a:avLst/>
          </a:prstGeom>
          <a:noFill/>
        </p:spPr>
        <p:txBody>
          <a:bodyPr wrap="none" lIns="0" tIns="0" rIns="0" bIns="0" anchor="ctr"/>
          <a:lstStyle>
            <a:lvl1pPr marL="0" indent="0" algn="ctr">
              <a:buNone/>
              <a:defRPr sz="44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02</a:t>
            </a:r>
          </a:p>
        </p:txBody>
      </p:sp>
      <p:sp>
        <p:nvSpPr>
          <p:cNvPr id="13" name="Text Placeholder 34">
            <a:extLst>
              <a:ext uri="{FF2B5EF4-FFF2-40B4-BE49-F238E27FC236}">
                <a16:creationId xmlns:a16="http://schemas.microsoft.com/office/drawing/2014/main" id="{5A218813-4A94-714C-A6D0-261851604728}"/>
              </a:ext>
            </a:extLst>
          </p:cNvPr>
          <p:cNvSpPr>
            <a:spLocks noGrp="1"/>
          </p:cNvSpPr>
          <p:nvPr>
            <p:ph type="body" sz="quarter" idx="37"/>
          </p:nvPr>
        </p:nvSpPr>
        <p:spPr>
          <a:xfrm>
            <a:off x="6121143" y="3007209"/>
            <a:ext cx="2513899" cy="2490699"/>
          </a:xfrm>
          <a:custGeom>
            <a:avLst/>
            <a:gdLst>
              <a:gd name="connsiteX0" fmla="*/ 0 w 2557361"/>
              <a:gd name="connsiteY0" fmla="*/ 0 h 2122303"/>
              <a:gd name="connsiteX1" fmla="*/ 955592 w 2557361"/>
              <a:gd name="connsiteY1" fmla="*/ 0 h 2122303"/>
              <a:gd name="connsiteX2" fmla="*/ 1261689 w 2557361"/>
              <a:gd name="connsiteY2" fmla="*/ 258673 h 2122303"/>
              <a:gd name="connsiteX3" fmla="*/ 1567785 w 2557361"/>
              <a:gd name="connsiteY3" fmla="*/ 0 h 2122303"/>
              <a:gd name="connsiteX4" fmla="*/ 2557361 w 2557361"/>
              <a:gd name="connsiteY4" fmla="*/ 0 h 2122303"/>
              <a:gd name="connsiteX5" fmla="*/ 2557361 w 2557361"/>
              <a:gd name="connsiteY5" fmla="*/ 2122303 h 2122303"/>
              <a:gd name="connsiteX6" fmla="*/ 0 w 2557361"/>
              <a:gd name="connsiteY6" fmla="*/ 2122303 h 21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7361" h="2122303">
                <a:moveTo>
                  <a:pt x="0" y="0"/>
                </a:moveTo>
                <a:lnTo>
                  <a:pt x="955592" y="0"/>
                </a:lnTo>
                <a:lnTo>
                  <a:pt x="1261689" y="258673"/>
                </a:lnTo>
                <a:lnTo>
                  <a:pt x="1567785" y="0"/>
                </a:lnTo>
                <a:lnTo>
                  <a:pt x="2557361" y="0"/>
                </a:lnTo>
                <a:lnTo>
                  <a:pt x="2557361" y="2122303"/>
                </a:lnTo>
                <a:lnTo>
                  <a:pt x="0" y="2122303"/>
                </a:lnTo>
                <a:close/>
              </a:path>
            </a:pathLst>
          </a:custGeom>
          <a:solidFill>
            <a:schemeClr val="tx2"/>
          </a:solidFill>
        </p:spPr>
        <p:txBody>
          <a:bodyPr wrap="square" lIns="360000" tIns="360000" rIns="360000" bIns="288000" anchor="t">
            <a:noAutofit/>
          </a:bodyPr>
          <a:lstStyle>
            <a:lvl1pPr marL="0" indent="0" algn="ctr">
              <a:lnSpc>
                <a:spcPct val="100000"/>
              </a:lnSpc>
              <a:buNone/>
              <a:defRPr sz="1200" b="0" i="0">
                <a:solidFill>
                  <a:schemeClr val="tx1"/>
                </a:solidFill>
                <a:latin typeface="Calibri" panose="020F0502020204030204" pitchFamily="34" charset="0"/>
                <a:ea typeface="Century Gothic" charset="0"/>
                <a:cs typeface="Century Gothic" charset="0"/>
              </a:defRPr>
            </a:lvl1pPr>
          </a:lstStyle>
          <a:p>
            <a:pPr lvl="0"/>
            <a:endParaRPr lang="en-US"/>
          </a:p>
        </p:txBody>
      </p:sp>
      <p:sp>
        <p:nvSpPr>
          <p:cNvPr id="15" name="Text Placeholder 35">
            <a:extLst>
              <a:ext uri="{FF2B5EF4-FFF2-40B4-BE49-F238E27FC236}">
                <a16:creationId xmlns:a16="http://schemas.microsoft.com/office/drawing/2014/main" id="{714A8899-300F-5B4F-97E8-96883C085159}"/>
              </a:ext>
            </a:extLst>
          </p:cNvPr>
          <p:cNvSpPr>
            <a:spLocks noGrp="1"/>
          </p:cNvSpPr>
          <p:nvPr>
            <p:ph type="body" sz="quarter" idx="38"/>
          </p:nvPr>
        </p:nvSpPr>
        <p:spPr>
          <a:xfrm rot="10800000">
            <a:off x="6130516" y="1741100"/>
            <a:ext cx="2495899" cy="1401917"/>
          </a:xfrm>
          <a:custGeom>
            <a:avLst/>
            <a:gdLst>
              <a:gd name="connsiteX0" fmla="*/ 2540368 w 2540368"/>
              <a:gd name="connsiteY0" fmla="*/ 1220372 h 1220372"/>
              <a:gd name="connsiteX1" fmla="*/ 0 w 2540368"/>
              <a:gd name="connsiteY1" fmla="*/ 1220372 h 1220372"/>
              <a:gd name="connsiteX2" fmla="*/ 0 w 2540368"/>
              <a:gd name="connsiteY2" fmla="*/ 259506 h 1220372"/>
              <a:gd name="connsiteX3" fmla="*/ 971599 w 2540368"/>
              <a:gd name="connsiteY3" fmla="*/ 259506 h 1220372"/>
              <a:gd name="connsiteX4" fmla="*/ 1278681 w 2540368"/>
              <a:gd name="connsiteY4" fmla="*/ 0 h 1220372"/>
              <a:gd name="connsiteX5" fmla="*/ 1585764 w 2540368"/>
              <a:gd name="connsiteY5" fmla="*/ 259506 h 1220372"/>
              <a:gd name="connsiteX6" fmla="*/ 2540368 w 2540368"/>
              <a:gd name="connsiteY6" fmla="*/ 259506 h 122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368" h="1220372">
                <a:moveTo>
                  <a:pt x="2540368" y="1220372"/>
                </a:moveTo>
                <a:lnTo>
                  <a:pt x="0" y="1220372"/>
                </a:lnTo>
                <a:lnTo>
                  <a:pt x="0" y="259506"/>
                </a:lnTo>
                <a:lnTo>
                  <a:pt x="971599" y="259506"/>
                </a:lnTo>
                <a:lnTo>
                  <a:pt x="1278681" y="0"/>
                </a:lnTo>
                <a:lnTo>
                  <a:pt x="1585764" y="259506"/>
                </a:lnTo>
                <a:lnTo>
                  <a:pt x="2540368" y="259506"/>
                </a:lnTo>
                <a:close/>
              </a:path>
            </a:pathLst>
          </a:custGeom>
          <a:solidFill>
            <a:schemeClr val="bg2"/>
          </a:solidFill>
          <a:ln w="38100">
            <a:noFill/>
            <a:miter lim="800000"/>
          </a:ln>
        </p:spPr>
        <p:txBody>
          <a:bodyPr wrap="square" anchor="ctr">
            <a:noAutofit/>
          </a:bodyPr>
          <a:lstStyle>
            <a:lvl1pPr marL="0" indent="0" algn="ctr">
              <a:buNone/>
              <a:defRPr sz="100" b="0" i="0">
                <a:solidFill>
                  <a:schemeClr val="accent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endParaRPr lang="en-US"/>
          </a:p>
        </p:txBody>
      </p:sp>
      <p:sp>
        <p:nvSpPr>
          <p:cNvPr id="16" name="Text Placeholder 8">
            <a:extLst>
              <a:ext uri="{FF2B5EF4-FFF2-40B4-BE49-F238E27FC236}">
                <a16:creationId xmlns:a16="http://schemas.microsoft.com/office/drawing/2014/main" id="{5D457C08-78EC-014E-BA1C-6659BEA010DF}"/>
              </a:ext>
            </a:extLst>
          </p:cNvPr>
          <p:cNvSpPr>
            <a:spLocks noGrp="1"/>
          </p:cNvSpPr>
          <p:nvPr>
            <p:ph type="body" sz="quarter" idx="39" hasCustomPrompt="1"/>
          </p:nvPr>
        </p:nvSpPr>
        <p:spPr>
          <a:xfrm>
            <a:off x="6575468" y="2106764"/>
            <a:ext cx="1600356" cy="831640"/>
          </a:xfrm>
          <a:prstGeom prst="rect">
            <a:avLst/>
          </a:prstGeom>
          <a:noFill/>
        </p:spPr>
        <p:txBody>
          <a:bodyPr wrap="none" lIns="0" tIns="0" rIns="0" bIns="0" anchor="ctr"/>
          <a:lstStyle>
            <a:lvl1pPr marL="0" indent="0" algn="ctr">
              <a:buNone/>
              <a:defRPr sz="4800" b="0" i="0">
                <a:solidFill>
                  <a:schemeClr val="bg1"/>
                </a:solidFill>
                <a:latin typeface="Calibri" panose="020F0502020204030204" pitchFamily="34" charset="0"/>
                <a:ea typeface="Century Gothic" charset="0"/>
                <a:cs typeface="Century Gothic" charset="0"/>
              </a:defRPr>
            </a:lvl1pPr>
            <a:lvl2pPr marL="457189" indent="0">
              <a:buNone/>
              <a:defRPr>
                <a:solidFill>
                  <a:schemeClr val="bg1"/>
                </a:solidFill>
              </a:defRPr>
            </a:lvl2pPr>
            <a:lvl3pPr marL="914378"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03</a:t>
            </a:r>
          </a:p>
        </p:txBody>
      </p:sp>
    </p:spTree>
    <p:extLst>
      <p:ext uri="{BB962C8B-B14F-4D97-AF65-F5344CB8AC3E}">
        <p14:creationId xmlns:p14="http://schemas.microsoft.com/office/powerpoint/2010/main" val="480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5 point list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1"/>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29807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5 point list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2"/>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188032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6"/>
            <a:ext cx="12092445" cy="6992874"/>
          </a:xfrm>
          <a:prstGeom prst="rect">
            <a:avLst/>
          </a:prstGeom>
        </p:spPr>
      </p:pic>
      <p:pic>
        <p:nvPicPr>
          <p:cNvPr id="8" name="Picture 7"/>
          <p:cNvPicPr>
            <a:picLocks noChangeAspect="1"/>
          </p:cNvPicPr>
          <p:nvPr userDrawn="1"/>
        </p:nvPicPr>
        <p:blipFill>
          <a:blip r:embed="rId3" cstate="print"/>
          <a:stretch>
            <a:fillRect/>
          </a:stretch>
        </p:blipFill>
        <p:spPr>
          <a:xfrm>
            <a:off x="7293171" y="493200"/>
            <a:ext cx="1441850" cy="824612"/>
          </a:xfrm>
          <a:prstGeom prst="rect">
            <a:avLst/>
          </a:prstGeom>
        </p:spPr>
      </p:pic>
      <p:sp>
        <p:nvSpPr>
          <p:cNvPr id="10" name="TextBox 9"/>
          <p:cNvSpPr txBox="1">
            <a:spLocks noChangeAspect="1"/>
          </p:cNvSpPr>
          <p:nvPr userDrawn="1"/>
        </p:nvSpPr>
        <p:spPr>
          <a:xfrm>
            <a:off x="-1" y="1524002"/>
            <a:ext cx="4564743" cy="2663369"/>
          </a:xfrm>
          <a:prstGeom prst="rect">
            <a:avLst/>
          </a:prstGeom>
          <a:solidFill>
            <a:srgbClr val="58595B">
              <a:alpha val="81000"/>
            </a:srgbClr>
          </a:solidFill>
        </p:spPr>
        <p:txBody>
          <a:bodyPr wrap="square" rtlCol="0">
            <a:normAutofit/>
          </a:bodyPr>
          <a:lstStyle/>
          <a:p>
            <a:endParaRPr lang="en-US" sz="2800" baseline="0">
              <a:solidFill>
                <a:schemeClr val="bg1"/>
              </a:solidFill>
            </a:endParaRPr>
          </a:p>
        </p:txBody>
      </p:sp>
      <p:sp>
        <p:nvSpPr>
          <p:cNvPr id="11" name="Title 1"/>
          <p:cNvSpPr>
            <a:spLocks noGrp="1"/>
          </p:cNvSpPr>
          <p:nvPr>
            <p:ph type="title"/>
          </p:nvPr>
        </p:nvSpPr>
        <p:spPr>
          <a:xfrm>
            <a:off x="159196" y="1761558"/>
            <a:ext cx="4184204" cy="2299453"/>
          </a:xfrm>
        </p:spPr>
        <p:txBody>
          <a:bodyPr anchor="ctr" anchorCtr="0"/>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101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723201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 point list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ext Placeholder 9">
            <a:extLst>
              <a:ext uri="{FF2B5EF4-FFF2-40B4-BE49-F238E27FC236}">
                <a16:creationId xmlns:a16="http://schemas.microsoft.com/office/drawing/2014/main" id="{F0D5B592-9C40-3947-8A38-BD239E0DEFB1}"/>
              </a:ext>
            </a:extLst>
          </p:cNvPr>
          <p:cNvSpPr txBox="1">
            <a:spLocks/>
          </p:cNvSpPr>
          <p:nvPr userDrawn="1"/>
        </p:nvSpPr>
        <p:spPr bwMode="ltGray">
          <a:xfrm>
            <a:off x="3885097" y="1752600"/>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6B6866"/>
              </a:solidFill>
              <a:effectLst/>
              <a:uLnTx/>
              <a:uFillTx/>
              <a:latin typeface="Calibri" panose="020F0502020204030204" pitchFamily="34" charset="0"/>
              <a:ea typeface="+mn-ea"/>
              <a:cs typeface="+mn-cs"/>
            </a:endParaRPr>
          </a:p>
        </p:txBody>
      </p:sp>
      <p:sp>
        <p:nvSpPr>
          <p:cNvPr id="6" name="Text Placeholder 10">
            <a:extLst>
              <a:ext uri="{FF2B5EF4-FFF2-40B4-BE49-F238E27FC236}">
                <a16:creationId xmlns:a16="http://schemas.microsoft.com/office/drawing/2014/main" id="{D60ABFAB-3F3D-4C40-A7D1-DCC36515BF05}"/>
              </a:ext>
            </a:extLst>
          </p:cNvPr>
          <p:cNvSpPr txBox="1">
            <a:spLocks/>
          </p:cNvSpPr>
          <p:nvPr userDrawn="1"/>
        </p:nvSpPr>
        <p:spPr bwMode="ltGray">
          <a:xfrm>
            <a:off x="3878272" y="2398771"/>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7" name="Text Placeholder 11">
            <a:extLst>
              <a:ext uri="{FF2B5EF4-FFF2-40B4-BE49-F238E27FC236}">
                <a16:creationId xmlns:a16="http://schemas.microsoft.com/office/drawing/2014/main" id="{4A0CEDDC-78D5-7E4A-990D-B247C8297E99}"/>
              </a:ext>
            </a:extLst>
          </p:cNvPr>
          <p:cNvSpPr txBox="1">
            <a:spLocks/>
          </p:cNvSpPr>
          <p:nvPr userDrawn="1"/>
        </p:nvSpPr>
        <p:spPr bwMode="ltGray">
          <a:xfrm>
            <a:off x="3894871" y="3078164"/>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8" name="Text Placeholder 12">
            <a:extLst>
              <a:ext uri="{FF2B5EF4-FFF2-40B4-BE49-F238E27FC236}">
                <a16:creationId xmlns:a16="http://schemas.microsoft.com/office/drawing/2014/main" id="{89EBE40A-4DDD-CE4F-80AF-9FA5F6D17C40}"/>
              </a:ext>
            </a:extLst>
          </p:cNvPr>
          <p:cNvSpPr txBox="1">
            <a:spLocks/>
          </p:cNvSpPr>
          <p:nvPr userDrawn="1"/>
        </p:nvSpPr>
        <p:spPr bwMode="ltGray">
          <a:xfrm>
            <a:off x="3894871" y="3756597"/>
            <a:ext cx="4536536" cy="609149"/>
          </a:xfrm>
          <a:prstGeom prst="rect">
            <a:avLst/>
          </a:prstGeom>
          <a:solidFill>
            <a:srgbClr val="EEEDED"/>
          </a:solidFill>
          <a:ln w="3175">
            <a:noFill/>
          </a:ln>
        </p:spPr>
        <p:txBody>
          <a:bodyPr vert="horz" lIns="360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1" name="Text Placeholder 5">
            <a:extLst>
              <a:ext uri="{FF2B5EF4-FFF2-40B4-BE49-F238E27FC236}">
                <a16:creationId xmlns:a16="http://schemas.microsoft.com/office/drawing/2014/main" id="{31E4DB9E-C957-0B48-8931-76AB5E18A1A4}"/>
              </a:ext>
            </a:extLst>
          </p:cNvPr>
          <p:cNvSpPr txBox="1">
            <a:spLocks/>
          </p:cNvSpPr>
          <p:nvPr userDrawn="1"/>
        </p:nvSpPr>
        <p:spPr bwMode="gray">
          <a:xfrm>
            <a:off x="349726" y="1753556"/>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6">
            <a:extLst>
              <a:ext uri="{FF2B5EF4-FFF2-40B4-BE49-F238E27FC236}">
                <a16:creationId xmlns:a16="http://schemas.microsoft.com/office/drawing/2014/main" id="{DD639180-E174-0047-93B8-E207A972E1BA}"/>
              </a:ext>
            </a:extLst>
          </p:cNvPr>
          <p:cNvSpPr txBox="1">
            <a:spLocks/>
          </p:cNvSpPr>
          <p:nvPr userDrawn="1"/>
        </p:nvSpPr>
        <p:spPr bwMode="gray">
          <a:xfrm>
            <a:off x="342901" y="2399725"/>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7">
            <a:extLst>
              <a:ext uri="{FF2B5EF4-FFF2-40B4-BE49-F238E27FC236}">
                <a16:creationId xmlns:a16="http://schemas.microsoft.com/office/drawing/2014/main" id="{2F667B80-F430-724D-877E-BB8CECAE7601}"/>
              </a:ext>
            </a:extLst>
          </p:cNvPr>
          <p:cNvSpPr txBox="1">
            <a:spLocks/>
          </p:cNvSpPr>
          <p:nvPr userDrawn="1"/>
        </p:nvSpPr>
        <p:spPr bwMode="gray">
          <a:xfrm>
            <a:off x="359501" y="3079429"/>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8">
            <a:extLst>
              <a:ext uri="{FF2B5EF4-FFF2-40B4-BE49-F238E27FC236}">
                <a16:creationId xmlns:a16="http://schemas.microsoft.com/office/drawing/2014/main" id="{2B692236-5CD8-8844-8894-9369635C99F2}"/>
              </a:ext>
            </a:extLst>
          </p:cNvPr>
          <p:cNvSpPr txBox="1">
            <a:spLocks/>
          </p:cNvSpPr>
          <p:nvPr userDrawn="1"/>
        </p:nvSpPr>
        <p:spPr bwMode="gray">
          <a:xfrm>
            <a:off x="359501" y="3759133"/>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6" name="Text Placeholder 11">
            <a:extLst>
              <a:ext uri="{FF2B5EF4-FFF2-40B4-BE49-F238E27FC236}">
                <a16:creationId xmlns:a16="http://schemas.microsoft.com/office/drawing/2014/main" id="{6B2B16E4-C21E-E140-BEF8-23D731776076}"/>
              </a:ext>
            </a:extLst>
          </p:cNvPr>
          <p:cNvSpPr txBox="1">
            <a:spLocks/>
          </p:cNvSpPr>
          <p:nvPr userDrawn="1"/>
        </p:nvSpPr>
        <p:spPr bwMode="ltGray">
          <a:xfrm>
            <a:off x="3894871" y="4437881"/>
            <a:ext cx="4536536" cy="609149"/>
          </a:xfrm>
          <a:prstGeom prst="rect">
            <a:avLst/>
          </a:prstGeom>
          <a:solidFill>
            <a:srgbClr val="EEEDED"/>
          </a:solidFill>
          <a:ln w="3175">
            <a:noFill/>
          </a:ln>
        </p:spPr>
        <p:txBody>
          <a:bodyPr vert="horz" lIns="360000" tIns="0" rIns="0" bIns="0" rtlCol="0" anchor="ctr" anchorCtr="0">
            <a:no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2"/>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lang="en-GB" sz="1400" b="0" i="0">
              <a:solidFill>
                <a:srgbClr val="6B6866"/>
              </a:solidFill>
              <a:latin typeface="Calibri" panose="020F0502020204030204" pitchFamily="34" charset="0"/>
            </a:endParaRPr>
          </a:p>
        </p:txBody>
      </p:sp>
      <p:sp>
        <p:nvSpPr>
          <p:cNvPr id="17" name="Text Placeholder 7">
            <a:extLst>
              <a:ext uri="{FF2B5EF4-FFF2-40B4-BE49-F238E27FC236}">
                <a16:creationId xmlns:a16="http://schemas.microsoft.com/office/drawing/2014/main" id="{E9032FA4-8C73-1C41-8D6B-6E246EF697CB}"/>
              </a:ext>
            </a:extLst>
          </p:cNvPr>
          <p:cNvSpPr txBox="1">
            <a:spLocks/>
          </p:cNvSpPr>
          <p:nvPr userDrawn="1"/>
        </p:nvSpPr>
        <p:spPr bwMode="gray">
          <a:xfrm>
            <a:off x="359501" y="4438836"/>
            <a:ext cx="3741055" cy="609155"/>
          </a:xfrm>
          <a:prstGeom prst="homePlate">
            <a:avLst>
              <a:gd name="adj" fmla="val 48448"/>
            </a:avLst>
          </a:prstGeom>
          <a:solidFill>
            <a:schemeClr val="accent3"/>
          </a:solidFill>
          <a:ln w="3175">
            <a:noFill/>
          </a:ln>
        </p:spPr>
        <p:txBody>
          <a:bodyPr vert="horz" lIns="108000" tIns="0" rIns="0" bIns="0" rtlCol="0" anchor="ctr" anchorCtr="0">
            <a:normAutofit/>
          </a:bodyPr>
          <a:lstStyle>
            <a:lvl1pPr marL="0" indent="0" algn="l" defTabSz="685800" rtl="0" eaLnBrk="1" latinLnBrk="0" hangingPunct="1">
              <a:lnSpc>
                <a:spcPct val="100000"/>
              </a:lnSpc>
              <a:spcBef>
                <a:spcPts val="0"/>
              </a:spcBef>
              <a:spcAft>
                <a:spcPts val="0"/>
              </a:spcAft>
              <a:buFont typeface="Arial" panose="020B0604020202020204" pitchFamily="34" charset="0"/>
              <a:buNone/>
              <a:defRPr sz="1200" kern="1200">
                <a:solidFill>
                  <a:schemeClr val="bg1"/>
                </a:solidFill>
                <a:latin typeface="+mj-lt"/>
                <a:ea typeface="+mn-ea"/>
                <a:cs typeface="+mn-cs"/>
              </a:defRPr>
            </a:lvl1pPr>
            <a:lvl2pPr marL="0" indent="0" algn="l" defTabSz="685800"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80000" indent="-180000" algn="l" defTabSz="685800"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defRPr/>
            </a:pPr>
            <a:endParaRPr kumimoji="0" lang="en-GB"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itle 1">
            <a:extLst>
              <a:ext uri="{FF2B5EF4-FFF2-40B4-BE49-F238E27FC236}">
                <a16:creationId xmlns:a16="http://schemas.microsoft.com/office/drawing/2014/main" id="{B30B9498-E119-C44B-B328-10E0D80D0B16}"/>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19" name="Text Placeholder 3">
            <a:extLst>
              <a:ext uri="{FF2B5EF4-FFF2-40B4-BE49-F238E27FC236}">
                <a16:creationId xmlns:a16="http://schemas.microsoft.com/office/drawing/2014/main" id="{E9BD4197-F203-CD4A-95E5-6091BAC717E9}"/>
              </a:ext>
            </a:extLst>
          </p:cNvPr>
          <p:cNvSpPr>
            <a:spLocks noGrp="1"/>
          </p:cNvSpPr>
          <p:nvPr>
            <p:ph type="body" sz="quarter" idx="20" hasCustomPrompt="1"/>
          </p:nvPr>
        </p:nvSpPr>
        <p:spPr>
          <a:xfrm>
            <a:off x="4173719" y="1798607"/>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0" name="Text Placeholder 3">
            <a:extLst>
              <a:ext uri="{FF2B5EF4-FFF2-40B4-BE49-F238E27FC236}">
                <a16:creationId xmlns:a16="http://schemas.microsoft.com/office/drawing/2014/main" id="{3BAE671C-3F24-FD40-961D-89D4539AAC23}"/>
              </a:ext>
            </a:extLst>
          </p:cNvPr>
          <p:cNvSpPr>
            <a:spLocks noGrp="1"/>
          </p:cNvSpPr>
          <p:nvPr>
            <p:ph type="body" sz="quarter" idx="21" hasCustomPrompt="1"/>
          </p:nvPr>
        </p:nvSpPr>
        <p:spPr>
          <a:xfrm>
            <a:off x="4173719" y="2438879"/>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1" name="Text Placeholder 3">
            <a:extLst>
              <a:ext uri="{FF2B5EF4-FFF2-40B4-BE49-F238E27FC236}">
                <a16:creationId xmlns:a16="http://schemas.microsoft.com/office/drawing/2014/main" id="{CB9F0D60-5E1F-C944-A29D-67AFBF2CAD04}"/>
              </a:ext>
            </a:extLst>
          </p:cNvPr>
          <p:cNvSpPr>
            <a:spLocks noGrp="1"/>
          </p:cNvSpPr>
          <p:nvPr>
            <p:ph type="body" sz="quarter" idx="22" hasCustomPrompt="1"/>
          </p:nvPr>
        </p:nvSpPr>
        <p:spPr>
          <a:xfrm>
            <a:off x="4173719" y="3117490"/>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2" name="Text Placeholder 3">
            <a:extLst>
              <a:ext uri="{FF2B5EF4-FFF2-40B4-BE49-F238E27FC236}">
                <a16:creationId xmlns:a16="http://schemas.microsoft.com/office/drawing/2014/main" id="{6A81D78F-190D-1A45-AD5B-65B7EA218598}"/>
              </a:ext>
            </a:extLst>
          </p:cNvPr>
          <p:cNvSpPr>
            <a:spLocks noGrp="1"/>
          </p:cNvSpPr>
          <p:nvPr>
            <p:ph type="body" sz="quarter" idx="23" hasCustomPrompt="1"/>
          </p:nvPr>
        </p:nvSpPr>
        <p:spPr>
          <a:xfrm>
            <a:off x="4173719" y="3807602"/>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3" name="Text Placeholder 3">
            <a:extLst>
              <a:ext uri="{FF2B5EF4-FFF2-40B4-BE49-F238E27FC236}">
                <a16:creationId xmlns:a16="http://schemas.microsoft.com/office/drawing/2014/main" id="{87DA5555-5076-B34C-B474-C9E37569FB5B}"/>
              </a:ext>
            </a:extLst>
          </p:cNvPr>
          <p:cNvSpPr>
            <a:spLocks noGrp="1"/>
          </p:cNvSpPr>
          <p:nvPr>
            <p:ph type="body" sz="quarter" idx="24" hasCustomPrompt="1"/>
          </p:nvPr>
        </p:nvSpPr>
        <p:spPr>
          <a:xfrm>
            <a:off x="4173719" y="4486215"/>
            <a:ext cx="4208281"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tx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4" name="Text Placeholder 3">
            <a:extLst>
              <a:ext uri="{FF2B5EF4-FFF2-40B4-BE49-F238E27FC236}">
                <a16:creationId xmlns:a16="http://schemas.microsoft.com/office/drawing/2014/main" id="{F58C750F-2516-FD4D-8E79-432403B0AFA0}"/>
              </a:ext>
            </a:extLst>
          </p:cNvPr>
          <p:cNvSpPr>
            <a:spLocks noGrp="1"/>
          </p:cNvSpPr>
          <p:nvPr>
            <p:ph type="body" sz="quarter" idx="25" hasCustomPrompt="1"/>
          </p:nvPr>
        </p:nvSpPr>
        <p:spPr>
          <a:xfrm>
            <a:off x="501738" y="1787105"/>
            <a:ext cx="3285259" cy="529601"/>
          </a:xfrm>
          <a:prstGeom prst="rect">
            <a:avLst/>
          </a:prstGeom>
          <a:noFill/>
        </p:spPr>
        <p:txBody>
          <a:bodyPr wrap="square" lIns="36000" tIns="72000" rIns="108000" bIns="108000" anchor="t">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5" name="Text Placeholder 3">
            <a:extLst>
              <a:ext uri="{FF2B5EF4-FFF2-40B4-BE49-F238E27FC236}">
                <a16:creationId xmlns:a16="http://schemas.microsoft.com/office/drawing/2014/main" id="{C09ED710-015B-BF4D-AD8E-5921AA5EB6BB}"/>
              </a:ext>
            </a:extLst>
          </p:cNvPr>
          <p:cNvSpPr>
            <a:spLocks noGrp="1"/>
          </p:cNvSpPr>
          <p:nvPr>
            <p:ph type="body" sz="quarter" idx="26" hasCustomPrompt="1"/>
          </p:nvPr>
        </p:nvSpPr>
        <p:spPr>
          <a:xfrm>
            <a:off x="501738" y="2427378"/>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6" name="Text Placeholder 3">
            <a:extLst>
              <a:ext uri="{FF2B5EF4-FFF2-40B4-BE49-F238E27FC236}">
                <a16:creationId xmlns:a16="http://schemas.microsoft.com/office/drawing/2014/main" id="{934338AC-3925-214E-8E00-3948E6197C8F}"/>
              </a:ext>
            </a:extLst>
          </p:cNvPr>
          <p:cNvSpPr>
            <a:spLocks noGrp="1"/>
          </p:cNvSpPr>
          <p:nvPr>
            <p:ph type="body" sz="quarter" idx="27" hasCustomPrompt="1"/>
          </p:nvPr>
        </p:nvSpPr>
        <p:spPr>
          <a:xfrm>
            <a:off x="501738" y="3105989"/>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7" name="Text Placeholder 3">
            <a:extLst>
              <a:ext uri="{FF2B5EF4-FFF2-40B4-BE49-F238E27FC236}">
                <a16:creationId xmlns:a16="http://schemas.microsoft.com/office/drawing/2014/main" id="{3E7B156C-599C-7042-9C15-DCF2007E59C1}"/>
              </a:ext>
            </a:extLst>
          </p:cNvPr>
          <p:cNvSpPr>
            <a:spLocks noGrp="1"/>
          </p:cNvSpPr>
          <p:nvPr>
            <p:ph type="body" sz="quarter" idx="28" hasCustomPrompt="1"/>
          </p:nvPr>
        </p:nvSpPr>
        <p:spPr>
          <a:xfrm>
            <a:off x="501738" y="3796101"/>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
        <p:nvSpPr>
          <p:cNvPr id="28" name="Text Placeholder 3">
            <a:extLst>
              <a:ext uri="{FF2B5EF4-FFF2-40B4-BE49-F238E27FC236}">
                <a16:creationId xmlns:a16="http://schemas.microsoft.com/office/drawing/2014/main" id="{5BDD8949-ECC3-2449-9817-EEFFEDA85234}"/>
              </a:ext>
            </a:extLst>
          </p:cNvPr>
          <p:cNvSpPr>
            <a:spLocks noGrp="1"/>
          </p:cNvSpPr>
          <p:nvPr>
            <p:ph type="body" sz="quarter" idx="29" hasCustomPrompt="1"/>
          </p:nvPr>
        </p:nvSpPr>
        <p:spPr>
          <a:xfrm>
            <a:off x="501738" y="4474714"/>
            <a:ext cx="3285259" cy="529601"/>
          </a:xfrm>
          <a:prstGeom prst="rect">
            <a:avLst/>
          </a:prstGeom>
          <a:noFill/>
        </p:spPr>
        <p:txBody>
          <a:bodyPr wrap="square" lIns="36000" tIns="72000" rIns="108000" bIns="108000" anchor="ctr">
            <a:normAutofit/>
          </a:bodyPr>
          <a:lstStyle>
            <a:lvl1pPr marL="0" indent="0">
              <a:lnSpc>
                <a:spcPct val="100000"/>
              </a:lnSpc>
              <a:buNone/>
              <a:defRPr sz="1400" b="0" i="0">
                <a:solidFill>
                  <a:schemeClr val="bg1"/>
                </a:solidFill>
                <a:latin typeface="Calibri" panose="020F0502020204030204" pitchFamily="34" charset="0"/>
                <a:ea typeface="Century Gothic" charset="0"/>
                <a:cs typeface="Century Gothic"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goes here</a:t>
            </a:r>
          </a:p>
        </p:txBody>
      </p:sp>
    </p:spTree>
    <p:extLst>
      <p:ext uri="{BB962C8B-B14F-4D97-AF65-F5344CB8AC3E}">
        <p14:creationId xmlns:p14="http://schemas.microsoft.com/office/powerpoint/2010/main" val="404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Point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0594"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40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Point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0594"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524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Point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782438"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815078"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6880360"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4847720" y="1752601"/>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791486"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924930"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7513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88628"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7029547" y="2296115"/>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84168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872840"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939219" y="3851383"/>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51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 Point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3235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 Point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793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 Point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Oval 6">
            <a:extLst>
              <a:ext uri="{FF2B5EF4-FFF2-40B4-BE49-F238E27FC236}">
                <a16:creationId xmlns:a16="http://schemas.microsoft.com/office/drawing/2014/main" id="{DBADE174-E096-5640-8DA1-A6CB494EB795}"/>
              </a:ext>
            </a:extLst>
          </p:cNvPr>
          <p:cNvSpPr/>
          <p:nvPr userDrawn="1"/>
        </p:nvSpPr>
        <p:spPr>
          <a:xfrm>
            <a:off x="523642"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Oval 7">
            <a:extLst>
              <a:ext uri="{FF2B5EF4-FFF2-40B4-BE49-F238E27FC236}">
                <a16:creationId xmlns:a16="http://schemas.microsoft.com/office/drawing/2014/main" id="{11B408B0-91D5-3D47-BDD6-5F73C8E1D86B}"/>
              </a:ext>
            </a:extLst>
          </p:cNvPr>
          <p:cNvSpPr/>
          <p:nvPr userDrawn="1"/>
        </p:nvSpPr>
        <p:spPr>
          <a:xfrm>
            <a:off x="2150840"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Oval 8">
            <a:extLst>
              <a:ext uri="{FF2B5EF4-FFF2-40B4-BE49-F238E27FC236}">
                <a16:creationId xmlns:a16="http://schemas.microsoft.com/office/drawing/2014/main" id="{2FF9EF57-01B3-2D46-B536-C18D171F7AA2}"/>
              </a:ext>
            </a:extLst>
          </p:cNvPr>
          <p:cNvSpPr/>
          <p:nvPr userDrawn="1"/>
        </p:nvSpPr>
        <p:spPr>
          <a:xfrm>
            <a:off x="5405239"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0" name="Oval 9">
            <a:extLst>
              <a:ext uri="{FF2B5EF4-FFF2-40B4-BE49-F238E27FC236}">
                <a16:creationId xmlns:a16="http://schemas.microsoft.com/office/drawing/2014/main" id="{754C6C36-5118-0342-A69C-60F6F072C4DD}"/>
              </a:ext>
            </a:extLst>
          </p:cNvPr>
          <p:cNvSpPr/>
          <p:nvPr userDrawn="1"/>
        </p:nvSpPr>
        <p:spPr>
          <a:xfrm>
            <a:off x="7032437"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Oval 15">
            <a:extLst>
              <a:ext uri="{FF2B5EF4-FFF2-40B4-BE49-F238E27FC236}">
                <a16:creationId xmlns:a16="http://schemas.microsoft.com/office/drawing/2014/main" id="{09EA2291-AEB4-F344-B23A-E2D312A3E744}"/>
              </a:ext>
            </a:extLst>
          </p:cNvPr>
          <p:cNvSpPr/>
          <p:nvPr userDrawn="1"/>
        </p:nvSpPr>
        <p:spPr>
          <a:xfrm>
            <a:off x="3778040" y="1790889"/>
            <a:ext cx="1518519" cy="202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67182"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640252"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259144"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3927581"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5528555"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3" name="Text Placeholder 3">
            <a:extLst>
              <a:ext uri="{FF2B5EF4-FFF2-40B4-BE49-F238E27FC236}">
                <a16:creationId xmlns:a16="http://schemas.microsoft.com/office/drawing/2014/main" id="{ACD8453E-BDB1-5F48-BCA1-4FCACC45CA04}"/>
              </a:ext>
            </a:extLst>
          </p:cNvPr>
          <p:cNvSpPr>
            <a:spLocks noGrp="1"/>
          </p:cNvSpPr>
          <p:nvPr>
            <p:ph type="body" sz="quarter" idx="18" hasCustomPrompt="1"/>
          </p:nvPr>
        </p:nvSpPr>
        <p:spPr>
          <a:xfrm>
            <a:off x="7158947" y="2334403"/>
            <a:ext cx="1271587" cy="1047749"/>
          </a:xfrm>
          <a:prstGeom prst="rect">
            <a:avLst/>
          </a:prstGeom>
          <a:ln>
            <a:noFill/>
          </a:ln>
        </p:spPr>
        <p:txBody>
          <a:bodyPr anchor="ctr"/>
          <a:lstStyle>
            <a:lvl1pPr marL="0" indent="0" algn="ctr">
              <a:buNone/>
              <a:defRPr sz="12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186073"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3837675"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548136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7" name="Text Placeholder 11">
            <a:extLst>
              <a:ext uri="{FF2B5EF4-FFF2-40B4-BE49-F238E27FC236}">
                <a16:creationId xmlns:a16="http://schemas.microsoft.com/office/drawing/2014/main" id="{EAD84E72-79AF-BF4B-A713-FDC157F6244E}"/>
              </a:ext>
            </a:extLst>
          </p:cNvPr>
          <p:cNvSpPr>
            <a:spLocks noGrp="1"/>
          </p:cNvSpPr>
          <p:nvPr>
            <p:ph type="body" sz="quarter" idx="22"/>
          </p:nvPr>
        </p:nvSpPr>
        <p:spPr>
          <a:xfrm>
            <a:off x="7104576" y="3889671"/>
            <a:ext cx="1435576" cy="1682580"/>
          </a:xfrm>
          <a:prstGeom prst="rect">
            <a:avLst/>
          </a:prstGeom>
        </p:spPr>
        <p:txBody>
          <a:bodyPr lIns="0">
            <a:noAutofit/>
          </a:bodyPr>
          <a:lstStyle>
            <a:lvl1pPr marL="0" indent="0" algn="ctr" defTabSz="92073">
              <a:spcAft>
                <a:spcPts val="0"/>
              </a:spcAft>
              <a:buFontTx/>
              <a:buNone/>
              <a:defRPr sz="1100" b="0" i="0">
                <a:solidFill>
                  <a:schemeClr val="bg2"/>
                </a:solidFill>
                <a:latin typeface="Calibri" panose="020F0502020204030204" pitchFamily="34" charset="0"/>
              </a:defRPr>
            </a:lvl1pPr>
            <a:lvl2pPr marL="177796" indent="0" algn="ctr"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0092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Point Box Process - Blu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1"/>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90426"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40634"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54124"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95043"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47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Point Box Process - Purple">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2"/>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81800"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3200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4549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86417"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31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Point Box Process - Green">
    <p:spTree>
      <p:nvGrpSpPr>
        <p:cNvPr id="1" name=""/>
        <p:cNvGrpSpPr/>
        <p:nvPr/>
      </p:nvGrpSpPr>
      <p:grpSpPr>
        <a:xfrm>
          <a:off x="0" y="0"/>
          <a:ext cx="0" cy="0"/>
          <a:chOff x="0" y="0"/>
          <a:chExt cx="0" cy="0"/>
        </a:xfrm>
      </p:grpSpPr>
      <p:sp>
        <p:nvSpPr>
          <p:cNvPr id="14" name="Footer Placeholder 10">
            <a:extLst>
              <a:ext uri="{FF2B5EF4-FFF2-40B4-BE49-F238E27FC236}">
                <a16:creationId xmlns:a16="http://schemas.microsoft.com/office/drawing/2014/main" id="{087F7C96-488C-AA43-868A-7C12C2E1E1F5}"/>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5" name="Title 1">
            <a:extLst>
              <a:ext uri="{FF2B5EF4-FFF2-40B4-BE49-F238E27FC236}">
                <a16:creationId xmlns:a16="http://schemas.microsoft.com/office/drawing/2014/main" id="{C607BA69-75D3-0B42-A9D9-F3BC0DCFA685}"/>
              </a:ext>
            </a:extLst>
          </p:cNvPr>
          <p:cNvSpPr>
            <a:spLocks noGrp="1"/>
          </p:cNvSpPr>
          <p:nvPr>
            <p:ph type="title"/>
          </p:nvPr>
        </p:nvSpPr>
        <p:spPr>
          <a:xfrm>
            <a:off x="264189" y="553927"/>
            <a:ext cx="8062132" cy="771157"/>
          </a:xfrm>
          <a:prstGeom prst="rect">
            <a:avLst/>
          </a:prstGeom>
        </p:spPr>
        <p:txBody>
          <a:bodyPr/>
          <a:lstStyle>
            <a:lvl1pPr>
              <a:defRPr b="0" i="0">
                <a:solidFill>
                  <a:schemeClr val="accent3"/>
                </a:solidFill>
                <a:latin typeface="Calibri" panose="020F050202020403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DBADE174-E096-5640-8DA1-A6CB494EB795}"/>
              </a:ext>
            </a:extLst>
          </p:cNvPr>
          <p:cNvSpPr/>
          <p:nvPr userDrawn="1"/>
        </p:nvSpPr>
        <p:spPr>
          <a:xfrm>
            <a:off x="586598"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8" name="Rectangle 7">
            <a:extLst>
              <a:ext uri="{FF2B5EF4-FFF2-40B4-BE49-F238E27FC236}">
                <a16:creationId xmlns:a16="http://schemas.microsoft.com/office/drawing/2014/main" id="{11B408B0-91D5-3D47-BDD6-5F73C8E1D86B}"/>
              </a:ext>
            </a:extLst>
          </p:cNvPr>
          <p:cNvSpPr/>
          <p:nvPr userDrawn="1"/>
        </p:nvSpPr>
        <p:spPr>
          <a:xfrm>
            <a:off x="2619239"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9" name="Rectangle 8">
            <a:extLst>
              <a:ext uri="{FF2B5EF4-FFF2-40B4-BE49-F238E27FC236}">
                <a16:creationId xmlns:a16="http://schemas.microsoft.com/office/drawing/2014/main" id="{2FF9EF57-01B3-2D46-B536-C18D171F7AA2}"/>
              </a:ext>
            </a:extLst>
          </p:cNvPr>
          <p:cNvSpPr/>
          <p:nvPr userDrawn="1"/>
        </p:nvSpPr>
        <p:spPr>
          <a:xfrm>
            <a:off x="6684519"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6" name="Rectangle 15">
            <a:extLst>
              <a:ext uri="{FF2B5EF4-FFF2-40B4-BE49-F238E27FC236}">
                <a16:creationId xmlns:a16="http://schemas.microsoft.com/office/drawing/2014/main" id="{09EA2291-AEB4-F344-B23A-E2D312A3E744}"/>
              </a:ext>
            </a:extLst>
          </p:cNvPr>
          <p:cNvSpPr/>
          <p:nvPr userDrawn="1"/>
        </p:nvSpPr>
        <p:spPr>
          <a:xfrm>
            <a:off x="4651880" y="1752601"/>
            <a:ext cx="1878262" cy="2024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a:latin typeface="Calibri" panose="020F0502020204030204" pitchFamily="34" charset="0"/>
            </a:endParaRPr>
          </a:p>
        </p:txBody>
      </p:sp>
      <p:sp>
        <p:nvSpPr>
          <p:cNvPr id="18" name="Text Placeholder 11">
            <a:extLst>
              <a:ext uri="{FF2B5EF4-FFF2-40B4-BE49-F238E27FC236}">
                <a16:creationId xmlns:a16="http://schemas.microsoft.com/office/drawing/2014/main" id="{D61B8831-64CB-E745-BD78-01A5A9FE78BE}"/>
              </a:ext>
            </a:extLst>
          </p:cNvPr>
          <p:cNvSpPr>
            <a:spLocks noGrp="1"/>
          </p:cNvSpPr>
          <p:nvPr>
            <p:ph type="body" sz="quarter" idx="10"/>
          </p:nvPr>
        </p:nvSpPr>
        <p:spPr>
          <a:xfrm>
            <a:off x="575825"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19" name="Text Placeholder 3">
            <a:extLst>
              <a:ext uri="{FF2B5EF4-FFF2-40B4-BE49-F238E27FC236}">
                <a16:creationId xmlns:a16="http://schemas.microsoft.com/office/drawing/2014/main" id="{F162BFA4-F232-4745-9A8E-F1F281C18764}"/>
              </a:ext>
            </a:extLst>
          </p:cNvPr>
          <p:cNvSpPr>
            <a:spLocks noGrp="1"/>
          </p:cNvSpPr>
          <p:nvPr>
            <p:ph type="body" sz="quarter" idx="14" hasCustomPrompt="1"/>
          </p:nvPr>
        </p:nvSpPr>
        <p:spPr>
          <a:xfrm>
            <a:off x="881800"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0" name="Text Placeholder 3">
            <a:extLst>
              <a:ext uri="{FF2B5EF4-FFF2-40B4-BE49-F238E27FC236}">
                <a16:creationId xmlns:a16="http://schemas.microsoft.com/office/drawing/2014/main" id="{3B6DCD12-7856-A746-9A54-74EDAB8A32C0}"/>
              </a:ext>
            </a:extLst>
          </p:cNvPr>
          <p:cNvSpPr>
            <a:spLocks noGrp="1"/>
          </p:cNvSpPr>
          <p:nvPr>
            <p:ph type="body" sz="quarter" idx="15" hasCustomPrompt="1"/>
          </p:nvPr>
        </p:nvSpPr>
        <p:spPr>
          <a:xfrm>
            <a:off x="293200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1" name="Text Placeholder 3">
            <a:extLst>
              <a:ext uri="{FF2B5EF4-FFF2-40B4-BE49-F238E27FC236}">
                <a16:creationId xmlns:a16="http://schemas.microsoft.com/office/drawing/2014/main" id="{D4996BE6-02C1-3941-92BE-5C38E7C661CC}"/>
              </a:ext>
            </a:extLst>
          </p:cNvPr>
          <p:cNvSpPr>
            <a:spLocks noGrp="1"/>
          </p:cNvSpPr>
          <p:nvPr>
            <p:ph type="body" sz="quarter" idx="16" hasCustomPrompt="1"/>
          </p:nvPr>
        </p:nvSpPr>
        <p:spPr>
          <a:xfrm>
            <a:off x="4945498"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2" name="Text Placeholder 3">
            <a:extLst>
              <a:ext uri="{FF2B5EF4-FFF2-40B4-BE49-F238E27FC236}">
                <a16:creationId xmlns:a16="http://schemas.microsoft.com/office/drawing/2014/main" id="{220E7F86-AC11-CB40-9C01-CDB5D65C916F}"/>
              </a:ext>
            </a:extLst>
          </p:cNvPr>
          <p:cNvSpPr>
            <a:spLocks noGrp="1"/>
          </p:cNvSpPr>
          <p:nvPr>
            <p:ph type="body" sz="quarter" idx="17" hasCustomPrompt="1"/>
          </p:nvPr>
        </p:nvSpPr>
        <p:spPr>
          <a:xfrm>
            <a:off x="6986417" y="2261611"/>
            <a:ext cx="1271587" cy="1047749"/>
          </a:xfrm>
          <a:prstGeom prst="rect">
            <a:avLst/>
          </a:prstGeom>
          <a:ln>
            <a:noFill/>
          </a:ln>
        </p:spPr>
        <p:txBody>
          <a:bodyPr anchor="ctr"/>
          <a:lstStyle>
            <a:lvl1pPr marL="0" indent="0" algn="ctr">
              <a:buNone/>
              <a:defRPr sz="1800" b="0" i="0">
                <a:solidFill>
                  <a:schemeClr val="bg1"/>
                </a:solidFill>
                <a:latin typeface="Calibri" panose="020F0502020204030204" pitchFamily="34" charset="0"/>
              </a:defRPr>
            </a:lvl1pPr>
            <a:lvl2pPr marL="457189" indent="0">
              <a:buNone/>
              <a:defRPr sz="1200"/>
            </a:lvl2pPr>
            <a:lvl3pPr marL="914378" indent="0">
              <a:buNone/>
              <a:defRPr sz="1100"/>
            </a:lvl3pPr>
            <a:lvl4pPr marL="1371566" indent="0">
              <a:buNone/>
              <a:defRPr sz="1050"/>
            </a:lvl4pPr>
            <a:lvl5pPr marL="1828754" indent="0">
              <a:buNone/>
              <a:defRPr sz="1050"/>
            </a:lvl5pPr>
          </a:lstStyle>
          <a:p>
            <a:pPr lvl="0"/>
            <a:r>
              <a:rPr lang="en-US"/>
              <a:t>CLICK TO EDIT MASTER TEXT STYLES</a:t>
            </a:r>
          </a:p>
        </p:txBody>
      </p:sp>
      <p:sp>
        <p:nvSpPr>
          <p:cNvPr id="24" name="Text Placeholder 11">
            <a:extLst>
              <a:ext uri="{FF2B5EF4-FFF2-40B4-BE49-F238E27FC236}">
                <a16:creationId xmlns:a16="http://schemas.microsoft.com/office/drawing/2014/main" id="{8BFEED4B-2981-7C41-9400-E9B5F4787208}"/>
              </a:ext>
            </a:extLst>
          </p:cNvPr>
          <p:cNvSpPr>
            <a:spLocks noGrp="1"/>
          </p:cNvSpPr>
          <p:nvPr>
            <p:ph type="body" sz="quarter" idx="19"/>
          </p:nvPr>
        </p:nvSpPr>
        <p:spPr>
          <a:xfrm>
            <a:off x="2626019"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5" name="Text Placeholder 11">
            <a:extLst>
              <a:ext uri="{FF2B5EF4-FFF2-40B4-BE49-F238E27FC236}">
                <a16:creationId xmlns:a16="http://schemas.microsoft.com/office/drawing/2014/main" id="{4631E9EB-127C-F04B-B131-942EDA9936C3}"/>
              </a:ext>
            </a:extLst>
          </p:cNvPr>
          <p:cNvSpPr>
            <a:spLocks noGrp="1"/>
          </p:cNvSpPr>
          <p:nvPr>
            <p:ph type="body" sz="quarter" idx="20"/>
          </p:nvPr>
        </p:nvSpPr>
        <p:spPr>
          <a:xfrm>
            <a:off x="4657178"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
        <p:nvSpPr>
          <p:cNvPr id="26" name="Text Placeholder 11">
            <a:extLst>
              <a:ext uri="{FF2B5EF4-FFF2-40B4-BE49-F238E27FC236}">
                <a16:creationId xmlns:a16="http://schemas.microsoft.com/office/drawing/2014/main" id="{3A27D70B-E4F1-534C-893E-FCA7DB6A9F0F}"/>
              </a:ext>
            </a:extLst>
          </p:cNvPr>
          <p:cNvSpPr>
            <a:spLocks noGrp="1"/>
          </p:cNvSpPr>
          <p:nvPr>
            <p:ph type="body" sz="quarter" idx="21"/>
          </p:nvPr>
        </p:nvSpPr>
        <p:spPr>
          <a:xfrm>
            <a:off x="6714932" y="3851383"/>
            <a:ext cx="1842471" cy="1682580"/>
          </a:xfrm>
          <a:prstGeom prst="rect">
            <a:avLst/>
          </a:prstGeom>
        </p:spPr>
        <p:txBody>
          <a:bodyPr lIns="0">
            <a:noAutofit/>
          </a:bodyPr>
          <a:lstStyle>
            <a:lvl1pPr marL="0" indent="0" algn="l" defTabSz="92073">
              <a:spcAft>
                <a:spcPts val="0"/>
              </a:spcAft>
              <a:buFontTx/>
              <a:buNone/>
              <a:defRPr sz="1100" b="0" i="0">
                <a:solidFill>
                  <a:schemeClr val="bg2"/>
                </a:solidFill>
                <a:latin typeface="Calibri" panose="020F0502020204030204" pitchFamily="34" charset="0"/>
              </a:defRPr>
            </a:lvl1pPr>
            <a:lvl2pPr marL="177796" indent="0" algn="l" defTabSz="0">
              <a:spcAft>
                <a:spcPts val="0"/>
              </a:spcAft>
              <a:buFontTx/>
              <a:buNone/>
              <a:defRPr sz="1100" b="0" i="0">
                <a:solidFill>
                  <a:schemeClr val="bg2"/>
                </a:solidFill>
                <a:latin typeface="Calibri" panose="020F0502020204030204" pitchFamily="34" charset="0"/>
              </a:defRPr>
            </a:lvl2pPr>
            <a:lvl3pPr marL="447664" indent="0" algn="ctr" defTabSz="0">
              <a:buFontTx/>
              <a:buNone/>
              <a:defRPr sz="1100">
                <a:solidFill>
                  <a:schemeClr val="bg2"/>
                </a:solidFill>
                <a:latin typeface="+mn-lt"/>
              </a:defRPr>
            </a:lvl3pPr>
            <a:lvl4pPr marL="719120" indent="0" algn="ctr" defTabSz="0">
              <a:buFontTx/>
              <a:buNone/>
              <a:defRPr sz="1100">
                <a:solidFill>
                  <a:schemeClr val="bg2"/>
                </a:solidFill>
                <a:latin typeface="+mn-lt"/>
              </a:defRPr>
            </a:lvl4pPr>
            <a:lvl5pPr marL="992163" indent="0" algn="ctr" defTabSz="0">
              <a:buFontTx/>
              <a:buNone/>
              <a:defRPr sz="1100">
                <a:solidFill>
                  <a:schemeClr val="bg2"/>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0893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2171783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and PC Screen">
    <p:spTree>
      <p:nvGrpSpPr>
        <p:cNvPr id="1" name=""/>
        <p:cNvGrpSpPr/>
        <p:nvPr/>
      </p:nvGrpSpPr>
      <p:grpSpPr>
        <a:xfrm>
          <a:off x="0" y="0"/>
          <a:ext cx="0" cy="0"/>
          <a:chOff x="0" y="0"/>
          <a:chExt cx="0" cy="0"/>
        </a:xfrm>
      </p:grpSpPr>
      <p:sp>
        <p:nvSpPr>
          <p:cNvPr id="16" name="Text Placeholder 11"/>
          <p:cNvSpPr>
            <a:spLocks noGrp="1"/>
          </p:cNvSpPr>
          <p:nvPr>
            <p:ph type="body" sz="quarter" idx="10" hasCustomPrompt="1"/>
          </p:nvPr>
        </p:nvSpPr>
        <p:spPr>
          <a:xfrm>
            <a:off x="342901" y="1752601"/>
            <a:ext cx="3677009"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75C98348-9CD6-2F4A-8183-88D35215AD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20211" y="1560606"/>
            <a:ext cx="4542790" cy="5100676"/>
          </a:xfrm>
          <a:prstGeom prst="rect">
            <a:avLst/>
          </a:prstGeom>
        </p:spPr>
      </p:pic>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373593" y="1798611"/>
            <a:ext cx="4235569" cy="3216213"/>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30109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nd ipa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0C8FA9-8A5F-DE42-A851-52BF8459FC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92107" y="1422401"/>
            <a:ext cx="5048834" cy="4535827"/>
          </a:xfrm>
          <a:prstGeom prst="rect">
            <a:avLst/>
          </a:prstGeom>
        </p:spPr>
      </p:pic>
      <p:sp>
        <p:nvSpPr>
          <p:cNvPr id="16" name="Text Placeholder 11"/>
          <p:cNvSpPr>
            <a:spLocks noGrp="1"/>
          </p:cNvSpPr>
          <p:nvPr>
            <p:ph type="body" sz="quarter" idx="10" hasCustomPrompt="1"/>
          </p:nvPr>
        </p:nvSpPr>
        <p:spPr>
          <a:xfrm>
            <a:off x="342901" y="1752601"/>
            <a:ext cx="2917885"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3959525" y="1741100"/>
            <a:ext cx="4528868" cy="384881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762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Text and lapto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FA3C4-3F41-2646-97DE-A04A4D44E6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96706" y="1518250"/>
            <a:ext cx="6747294" cy="4753155"/>
          </a:xfrm>
          <a:prstGeom prst="rect">
            <a:avLst/>
          </a:prstGeom>
        </p:spPr>
      </p:pic>
      <p:sp>
        <p:nvSpPr>
          <p:cNvPr id="16" name="Text Placeholder 11"/>
          <p:cNvSpPr>
            <a:spLocks noGrp="1"/>
          </p:cNvSpPr>
          <p:nvPr>
            <p:ph type="body" sz="quarter" idx="10" hasCustomPrompt="1"/>
          </p:nvPr>
        </p:nvSpPr>
        <p:spPr>
          <a:xfrm>
            <a:off x="342901" y="1752601"/>
            <a:ext cx="2434806" cy="4320396"/>
          </a:xfrm>
          <a:prstGeom prst="rect">
            <a:avLst/>
          </a:prstGeom>
        </p:spPr>
        <p:txBody>
          <a:bodyPr lIns="0">
            <a:normAutofit/>
          </a:bodyPr>
          <a:lstStyle>
            <a:lvl1pPr marL="0" indent="0" defTabSz="92073">
              <a:buFontTx/>
              <a:buNone/>
              <a:defRPr sz="1100" b="0" i="0">
                <a:solidFill>
                  <a:schemeClr val="bg2"/>
                </a:solidFill>
                <a:latin typeface="Calibri" panose="020F0502020204030204" pitchFamily="34" charset="0"/>
              </a:defRPr>
            </a:lvl1pPr>
            <a:lvl2pPr marL="177796" indent="0" defTabSz="0">
              <a:buFontTx/>
              <a:buNone/>
              <a:defRPr sz="1050" b="0" i="0">
                <a:solidFill>
                  <a:schemeClr val="bg2"/>
                </a:solidFill>
                <a:latin typeface="Calibri" panose="020F0502020204030204" pitchFamily="34" charset="0"/>
              </a:defRPr>
            </a:lvl2pPr>
            <a:lvl3pPr marL="447664" indent="0" defTabSz="0">
              <a:buFontTx/>
              <a:buNone/>
              <a:defRPr sz="1000" b="0" i="0">
                <a:solidFill>
                  <a:schemeClr val="bg2"/>
                </a:solidFill>
                <a:latin typeface="Calibri" panose="020F0502020204030204" pitchFamily="34" charset="0"/>
              </a:defRPr>
            </a:lvl3pPr>
            <a:lvl4pPr marL="719120" indent="0" defTabSz="0">
              <a:buFontTx/>
              <a:buNone/>
              <a:defRPr sz="900" b="0" i="0">
                <a:solidFill>
                  <a:schemeClr val="bg2"/>
                </a:solidFill>
                <a:latin typeface="Calibri" panose="020F0502020204030204" pitchFamily="34" charset="0"/>
              </a:defRPr>
            </a:lvl4pPr>
            <a:lvl5pPr marL="992163" indent="0" defTabSz="0">
              <a:buFontTx/>
              <a:buNone/>
              <a:defRPr sz="800" b="0" i="0">
                <a:solidFill>
                  <a:schemeClr val="bg2"/>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3579965" y="1867619"/>
            <a:ext cx="4425349" cy="3687792"/>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Tree>
    <p:extLst>
      <p:ext uri="{BB962C8B-B14F-4D97-AF65-F5344CB8AC3E}">
        <p14:creationId xmlns:p14="http://schemas.microsoft.com/office/powerpoint/2010/main" val="203009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 screen data 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25E593-1C27-F54D-BAE9-4A39400653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92651" y="1526986"/>
            <a:ext cx="4014470" cy="4507475"/>
          </a:xfrm>
          <a:prstGeom prst="rect">
            <a:avLst/>
          </a:prstGeom>
        </p:spPr>
      </p:pic>
      <p:pic>
        <p:nvPicPr>
          <p:cNvPr id="9" name="Picture 8">
            <a:extLst>
              <a:ext uri="{FF2B5EF4-FFF2-40B4-BE49-F238E27FC236}">
                <a16:creationId xmlns:a16="http://schemas.microsoft.com/office/drawing/2014/main" id="{2969F142-FA0E-0349-9663-CF647EE6E3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6251" y="1526986"/>
            <a:ext cx="4014470" cy="4507475"/>
          </a:xfrm>
          <a:prstGeom prst="rect">
            <a:avLst/>
          </a:prstGeom>
        </p:spPr>
      </p:pic>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822166" y="1706596"/>
            <a:ext cx="3743862"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10" name="Picture Placeholder 2">
            <a:extLst>
              <a:ext uri="{FF2B5EF4-FFF2-40B4-BE49-F238E27FC236}">
                <a16:creationId xmlns:a16="http://schemas.microsoft.com/office/drawing/2014/main" id="{D9A9D375-1269-0545-BD2B-5A7BCB4D804A}"/>
              </a:ext>
            </a:extLst>
          </p:cNvPr>
          <p:cNvSpPr>
            <a:spLocks noGrp="1"/>
          </p:cNvSpPr>
          <p:nvPr>
            <p:ph type="pic" sz="quarter" idx="12"/>
          </p:nvPr>
        </p:nvSpPr>
        <p:spPr>
          <a:xfrm>
            <a:off x="618226" y="1729598"/>
            <a:ext cx="3743862"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Tree>
    <p:extLst>
      <p:ext uri="{BB962C8B-B14F-4D97-AF65-F5344CB8AC3E}">
        <p14:creationId xmlns:p14="http://schemas.microsoft.com/office/powerpoint/2010/main" val="6873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screen data comparison with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4866FC-2055-5142-B87C-BEF0650815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077" y="1506743"/>
            <a:ext cx="4058990" cy="3522404"/>
          </a:xfrm>
          <a:prstGeom prst="rect">
            <a:avLst/>
          </a:prstGeom>
        </p:spPr>
      </p:pic>
      <p:pic>
        <p:nvPicPr>
          <p:cNvPr id="12" name="Picture 11">
            <a:extLst>
              <a:ext uri="{FF2B5EF4-FFF2-40B4-BE49-F238E27FC236}">
                <a16:creationId xmlns:a16="http://schemas.microsoft.com/office/drawing/2014/main" id="{9BE02AA2-A005-0D47-AEBA-A55628C601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82635" y="1518245"/>
            <a:ext cx="4058990" cy="3522404"/>
          </a:xfrm>
          <a:prstGeom prst="rect">
            <a:avLst/>
          </a:prstGeom>
        </p:spPr>
      </p:pic>
      <p:sp>
        <p:nvSpPr>
          <p:cNvPr id="7" name="Title 1">
            <a:extLst>
              <a:ext uri="{FF2B5EF4-FFF2-40B4-BE49-F238E27FC236}">
                <a16:creationId xmlns:a16="http://schemas.microsoft.com/office/drawing/2014/main" id="{A54548D4-4A35-7E44-893A-0F5746DE1950}"/>
              </a:ext>
            </a:extLst>
          </p:cNvPr>
          <p:cNvSpPr>
            <a:spLocks noGrp="1"/>
          </p:cNvSpPr>
          <p:nvPr>
            <p:ph type="title"/>
          </p:nvPr>
        </p:nvSpPr>
        <p:spPr>
          <a:xfrm>
            <a:off x="264189" y="553927"/>
            <a:ext cx="8062132" cy="771157"/>
          </a:xfrm>
          <a:prstGeom prst="rect">
            <a:avLst/>
          </a:prstGeom>
        </p:spPr>
        <p:txBody>
          <a:bodyPr/>
          <a:lstStyle>
            <a:lvl1pPr>
              <a:defRPr b="0" i="0">
                <a:solidFill>
                  <a:schemeClr val="bg2"/>
                </a:solidFill>
                <a:latin typeface="Calibri" panose="020F0502020204030204" pitchFamily="34" charset="0"/>
              </a:defRPr>
            </a:lvl1pPr>
          </a:lstStyle>
          <a:p>
            <a:r>
              <a:rPr lang="en-US"/>
              <a:t>Click to edit Master title style</a:t>
            </a:r>
          </a:p>
        </p:txBody>
      </p:sp>
      <p:sp>
        <p:nvSpPr>
          <p:cNvPr id="5" name="Picture Placeholder 2">
            <a:extLst>
              <a:ext uri="{FF2B5EF4-FFF2-40B4-BE49-F238E27FC236}">
                <a16:creationId xmlns:a16="http://schemas.microsoft.com/office/drawing/2014/main" id="{0B7A3911-A6A0-0D47-950E-1C049D33F2CF}"/>
              </a:ext>
            </a:extLst>
          </p:cNvPr>
          <p:cNvSpPr>
            <a:spLocks noGrp="1"/>
          </p:cNvSpPr>
          <p:nvPr>
            <p:ph type="pic" sz="quarter" idx="11"/>
          </p:nvPr>
        </p:nvSpPr>
        <p:spPr>
          <a:xfrm>
            <a:off x="4899805" y="1810107"/>
            <a:ext cx="3614468" cy="291716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6" name="Footer Placeholder 10">
            <a:extLst>
              <a:ext uri="{FF2B5EF4-FFF2-40B4-BE49-F238E27FC236}">
                <a16:creationId xmlns:a16="http://schemas.microsoft.com/office/drawing/2014/main" id="{97ADFDB5-D040-B940-8F57-948D5546B5BD}"/>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sp>
        <p:nvSpPr>
          <p:cNvPr id="10" name="Picture Placeholder 2">
            <a:extLst>
              <a:ext uri="{FF2B5EF4-FFF2-40B4-BE49-F238E27FC236}">
                <a16:creationId xmlns:a16="http://schemas.microsoft.com/office/drawing/2014/main" id="{D9A9D375-1269-0545-BD2B-5A7BCB4D804A}"/>
              </a:ext>
            </a:extLst>
          </p:cNvPr>
          <p:cNvSpPr>
            <a:spLocks noGrp="1"/>
          </p:cNvSpPr>
          <p:nvPr>
            <p:ph type="pic" sz="quarter" idx="12"/>
          </p:nvPr>
        </p:nvSpPr>
        <p:spPr>
          <a:xfrm>
            <a:off x="592348" y="1821609"/>
            <a:ext cx="3651848" cy="2882659"/>
          </a:xfrm>
          <a:prstGeom prst="rect">
            <a:avLst/>
          </a:prstGeom>
          <a:solidFill>
            <a:schemeClr val="bg1">
              <a:lumMod val="85000"/>
            </a:schemeClr>
          </a:solidFill>
        </p:spPr>
        <p:txBody>
          <a:bodyPr anchor="t"/>
          <a:lstStyle>
            <a:lvl1pPr algn="l">
              <a:defRPr b="0" i="0">
                <a:latin typeface="Calibri" panose="020F0502020204030204" pitchFamily="34" charset="0"/>
              </a:defRPr>
            </a:lvl1pPr>
          </a:lstStyle>
          <a:p>
            <a:r>
              <a:rPr lang="en-US"/>
              <a:t>Click icon to add picture</a:t>
            </a:r>
          </a:p>
        </p:txBody>
      </p:sp>
      <p:sp>
        <p:nvSpPr>
          <p:cNvPr id="13" name="Text Placeholder 2">
            <a:extLst>
              <a:ext uri="{FF2B5EF4-FFF2-40B4-BE49-F238E27FC236}">
                <a16:creationId xmlns:a16="http://schemas.microsoft.com/office/drawing/2014/main" id="{6128FDCE-0B46-3B47-8FAE-3FFC23802324}"/>
              </a:ext>
            </a:extLst>
          </p:cNvPr>
          <p:cNvSpPr>
            <a:spLocks noGrp="1"/>
          </p:cNvSpPr>
          <p:nvPr>
            <p:ph type="body" sz="quarter" idx="24"/>
          </p:nvPr>
        </p:nvSpPr>
        <p:spPr>
          <a:xfrm>
            <a:off x="347774" y="5090841"/>
            <a:ext cx="8415227" cy="976403"/>
          </a:xfrm>
          <a:prstGeom prst="rect">
            <a:avLst/>
          </a:prstGeom>
        </p:spPr>
        <p:txBody>
          <a:bodyPr vert="horz" lIns="0"/>
          <a:lstStyle>
            <a:lvl1pPr marL="0" indent="0">
              <a:lnSpc>
                <a:spcPct val="100000"/>
              </a:lnSpc>
              <a:spcBef>
                <a:spcPts val="0"/>
              </a:spcBef>
              <a:buNone/>
              <a:tabLst>
                <a:tab pos="447664" algn="l"/>
              </a:tabLst>
              <a:defRPr sz="1100" b="0" i="0">
                <a:solidFill>
                  <a:schemeClr val="bg2"/>
                </a:solidFill>
                <a:latin typeface="Calibri" panose="020F0502020204030204" pitchFamily="34" charset="0"/>
              </a:defRPr>
            </a:lvl1pPr>
            <a:lvl2pPr marL="266693" indent="0">
              <a:spcBef>
                <a:spcPts val="0"/>
              </a:spcBef>
              <a:buNone/>
              <a:defRPr sz="1200">
                <a:solidFill>
                  <a:srgbClr val="5F574F"/>
                </a:solidFill>
              </a:defRPr>
            </a:lvl2pPr>
            <a:lvl3pPr marL="709595" indent="0">
              <a:spcBef>
                <a:spcPts val="0"/>
              </a:spcBef>
              <a:buNone/>
              <a:defRPr sz="1200">
                <a:solidFill>
                  <a:srgbClr val="5F574F"/>
                </a:solidFill>
              </a:defRPr>
            </a:lvl3pPr>
            <a:lvl4pPr marL="1076298" indent="0">
              <a:spcBef>
                <a:spcPts val="0"/>
              </a:spcBef>
              <a:buNone/>
              <a:defRPr sz="1200">
                <a:solidFill>
                  <a:srgbClr val="5F574F"/>
                </a:solidFill>
              </a:defRPr>
            </a:lvl4pPr>
            <a:lvl5pPr marL="1608098" indent="0">
              <a:spcBef>
                <a:spcPts val="0"/>
              </a:spcBef>
              <a:buNone/>
              <a:defRPr sz="1200">
                <a:solidFill>
                  <a:srgbClr val="5F574F"/>
                </a:solidFill>
              </a:defRPr>
            </a:lvl5pPr>
          </a:lstStyle>
          <a:p>
            <a:pPr lvl="0"/>
            <a:r>
              <a:rPr lang="en-GB"/>
              <a:t>Click to edit Master text styles</a:t>
            </a:r>
          </a:p>
        </p:txBody>
      </p:sp>
    </p:spTree>
    <p:extLst>
      <p:ext uri="{BB962C8B-B14F-4D97-AF65-F5344CB8AC3E}">
        <p14:creationId xmlns:p14="http://schemas.microsoft.com/office/powerpoint/2010/main" val="6494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p'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B82BDE-45C7-3F4A-BAA0-FECE0FC11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42808" y="1543952"/>
            <a:ext cx="6153587" cy="3302371"/>
          </a:xfrm>
          <a:prstGeom prst="rect">
            <a:avLst/>
          </a:prstGeom>
        </p:spPr>
      </p:pic>
    </p:spTree>
    <p:extLst>
      <p:ext uri="{BB962C8B-B14F-4D97-AF65-F5344CB8AC3E}">
        <p14:creationId xmlns:p14="http://schemas.microsoft.com/office/powerpoint/2010/main" val="382899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21ABF27-0FD3-CA40-9545-1F6713C4471F}"/>
              </a:ext>
            </a:extLst>
          </p:cNvPr>
          <p:cNvSpPr>
            <a:spLocks noGrp="1"/>
          </p:cNvSpPr>
          <p:nvPr>
            <p:ph type="body" sz="quarter" idx="11" hasCustomPrompt="1"/>
          </p:nvPr>
        </p:nvSpPr>
        <p:spPr>
          <a:xfrm>
            <a:off x="350838" y="1494367"/>
            <a:ext cx="8061744" cy="4124953"/>
          </a:xfrm>
          <a:prstGeom prst="rect">
            <a:avLst/>
          </a:prstGeom>
        </p:spPr>
        <p:txBody>
          <a:bodyPr anchor="t" anchorCtr="0"/>
          <a:lstStyle>
            <a:lvl1pPr>
              <a:defRPr sz="1100">
                <a:solidFill>
                  <a:schemeClr val="bg1"/>
                </a:solidFill>
              </a:defRPr>
            </a:lvl1pPr>
            <a:lvl2pPr marL="171446" indent="-171446">
              <a:buFont typeface="Arial" panose="020B0604020202020204" pitchFamily="34" charset="0"/>
              <a:buChar char="•"/>
              <a:defRPr sz="1100">
                <a:solidFill>
                  <a:schemeClr val="bg1"/>
                </a:solidFill>
              </a:defRPr>
            </a:lvl2pPr>
            <a:lvl3pPr marL="342892" indent="-288918">
              <a:buSzPct val="60000"/>
              <a:buFont typeface="Courier New" panose="02070309020205020404" pitchFamily="49" charset="0"/>
              <a:buChar char="o"/>
              <a:tabLst/>
              <a:defRPr sz="1100">
                <a:solidFill>
                  <a:schemeClr val="bg1"/>
                </a:solidFill>
              </a:defRPr>
            </a:lvl3pPr>
            <a:lvl4pPr>
              <a:defRPr sz="1100">
                <a:solidFill>
                  <a:schemeClr val="bg1"/>
                </a:solidFill>
              </a:defRPr>
            </a:lvl4pPr>
            <a:lvl5pPr>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C85B2BB-A9D4-AF4D-B288-9CB10AEE5677}"/>
              </a:ext>
            </a:extLst>
          </p:cNvPr>
          <p:cNvSpPr>
            <a:spLocks noGrp="1"/>
          </p:cNvSpPr>
          <p:nvPr>
            <p:ph type="title"/>
          </p:nvPr>
        </p:nvSpPr>
        <p:spPr>
          <a:xfrm>
            <a:off x="264189" y="553927"/>
            <a:ext cx="8062132" cy="771157"/>
          </a:xfrm>
          <a:prstGeom prst="rect">
            <a:avLst/>
          </a:prstGeom>
        </p:spPr>
        <p:txBody>
          <a:bodyPr/>
          <a:lstStyle>
            <a:lvl1pPr>
              <a:defRPr b="0">
                <a:solidFill>
                  <a:schemeClr val="bg1"/>
                </a:solidFill>
              </a:defRPr>
            </a:lvl1pPr>
          </a:lstStyle>
          <a:p>
            <a:r>
              <a:rPr lang="en-US"/>
              <a:t>Click to edit Master title style</a:t>
            </a:r>
          </a:p>
        </p:txBody>
      </p:sp>
    </p:spTree>
    <p:extLst>
      <p:ext uri="{BB962C8B-B14F-4D97-AF65-F5344CB8AC3E}">
        <p14:creationId xmlns:p14="http://schemas.microsoft.com/office/powerpoint/2010/main" val="247278277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Block divider - Blu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00B08A-8686-D044-A901-8415C58528FC}"/>
              </a:ext>
            </a:extLst>
          </p:cNvPr>
          <p:cNvSpPr txBox="1">
            <a:spLocks/>
          </p:cNvSpPr>
          <p:nvPr userDrawn="1"/>
        </p:nvSpPr>
        <p:spPr>
          <a:xfrm>
            <a:off x="1308848" y="0"/>
            <a:ext cx="7835153" cy="6858000"/>
          </a:xfrm>
          <a:prstGeom prst="rect">
            <a:avLst/>
          </a:prstGeom>
          <a:solidFill>
            <a:schemeClr val="bg1"/>
          </a:solidFill>
        </p:spPr>
        <p:txBody>
          <a:bodyPr anchor="t">
            <a:normAutofit/>
          </a:bodyPr>
          <a:lstStyle>
            <a:lvl1pPr algn="l" defTabSz="685800" rtl="0" eaLnBrk="1" latinLnBrk="0" hangingPunct="1">
              <a:lnSpc>
                <a:spcPts val="3120"/>
              </a:lnSpc>
              <a:spcBef>
                <a:spcPct val="0"/>
              </a:spcBef>
              <a:buNone/>
              <a:defRPr sz="2600" b="0" kern="1200">
                <a:solidFill>
                  <a:schemeClr val="accent2"/>
                </a:solidFill>
                <a:latin typeface="+mj-lt"/>
                <a:ea typeface="+mj-ea"/>
                <a:cs typeface="+mj-cs"/>
              </a:defRPr>
            </a:lvl1pPr>
          </a:lstStyle>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lang="en-US" sz="2600" b="0" i="0">
              <a:solidFill>
                <a:srgbClr val="FFFFFF"/>
              </a:solidFill>
              <a:latin typeface="Calibri" panose="020F0502020204030204" pitchFamily="34" charset="0"/>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a:p>
            <a:pPr marR="0" lvl="0" indent="0" algn="ctr" defTabSz="685783"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FFFFFF"/>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7322747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02223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94920" cy="1143000"/>
          </a:xfrm>
        </p:spPr>
        <p:txBody>
          <a:bodyPr/>
          <a:lstStyle>
            <a:lvl1pPr algn="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390985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5841899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1218611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391376226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9" name="Slide Number Placeholder 8"/>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3032202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5" name="Slide Number Placeholder 4"/>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0779574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4" name="Slide Number Placeholder 3"/>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34825007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70181848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7" name="Slide Number Placeholder 6"/>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5765321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56688498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12"/>
          </p:nvPr>
        </p:nvSpPr>
        <p:spPr/>
        <p:txBody>
          <a:body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0687688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129006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4089571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19125" y="1829155"/>
            <a:ext cx="8196528" cy="4189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a:xfrm>
            <a:off x="457200" y="79329"/>
            <a:ext cx="8229600" cy="1143000"/>
          </a:xfrm>
          <a:prstGeom prst="rect">
            <a:avLst/>
          </a:prstGeo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167987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3375">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7" y="494063"/>
            <a:ext cx="1407329" cy="1069900"/>
          </a:xfrm>
          <a:prstGeom prst="rect">
            <a:avLst/>
          </a:prstGeom>
        </p:spPr>
      </p:pic>
    </p:spTree>
    <p:extLst>
      <p:ext uri="{BB962C8B-B14F-4D97-AF65-F5344CB8AC3E}">
        <p14:creationId xmlns:p14="http://schemas.microsoft.com/office/powerpoint/2010/main" val="8314292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2"/>
          </a:xfrm>
          <a:prstGeom prst="rect">
            <a:avLst/>
          </a:prstGeom>
        </p:spPr>
      </p:pic>
      <p:sp>
        <p:nvSpPr>
          <p:cNvPr id="10" name="TextBox 9"/>
          <p:cNvSpPr txBox="1">
            <a:spLocks noChangeAspect="1"/>
          </p:cNvSpPr>
          <p:nvPr userDrawn="1"/>
        </p:nvSpPr>
        <p:spPr>
          <a:xfrm>
            <a:off x="-1" y="1674842"/>
            <a:ext cx="4564743" cy="2663369"/>
          </a:xfrm>
          <a:prstGeom prst="rect">
            <a:avLst/>
          </a:prstGeom>
          <a:solidFill>
            <a:srgbClr val="58595B">
              <a:alpha val="81000"/>
            </a:srgbClr>
          </a:solidFill>
        </p:spPr>
        <p:txBody>
          <a:bodyPr wrap="square" rtlCol="0">
            <a:normAutofit/>
          </a:bodyPr>
          <a:lstStyle/>
          <a:p>
            <a:endParaRPr lang="en-US" sz="1575" baseline="0">
              <a:solidFill>
                <a:schemeClr val="bg1"/>
              </a:solidFill>
            </a:endParaRPr>
          </a:p>
        </p:txBody>
      </p:sp>
      <p:sp>
        <p:nvSpPr>
          <p:cNvPr id="11" name="Title 1"/>
          <p:cNvSpPr>
            <a:spLocks noGrp="1"/>
          </p:cNvSpPr>
          <p:nvPr>
            <p:ph type="title"/>
          </p:nvPr>
        </p:nvSpPr>
        <p:spPr>
          <a:xfrm>
            <a:off x="159196" y="1761568"/>
            <a:ext cx="4184204" cy="2299453"/>
          </a:xfrm>
        </p:spPr>
        <p:txBody>
          <a:bodyPr anchor="ctr" anchorCtr="0"/>
          <a:lstStyle>
            <a:lvl1pPr>
              <a:defRPr sz="1800">
                <a:solidFill>
                  <a:schemeClr val="bg1"/>
                </a:solidFill>
              </a:defRPr>
            </a:lvl1pPr>
          </a:lstStyle>
          <a:p>
            <a:r>
              <a:rPr lang="en-US"/>
              <a:t>Click to edit Master title style</a:t>
            </a:r>
          </a:p>
        </p:txBody>
      </p:sp>
    </p:spTree>
    <p:extLst>
      <p:ext uri="{BB962C8B-B14F-4D97-AF65-F5344CB8AC3E}">
        <p14:creationId xmlns:p14="http://schemas.microsoft.com/office/powerpoint/2010/main" val="6913383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116395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06933251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350">
                <a:solidFill>
                  <a:srgbClr val="58595B"/>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098889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1655679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3154099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4" y="6363946"/>
            <a:ext cx="589544" cy="270000"/>
          </a:xfrm>
          <a:prstGeom prst="rect">
            <a:avLst/>
          </a:prstGeom>
        </p:spPr>
      </p:pic>
    </p:spTree>
    <p:extLst>
      <p:ext uri="{BB962C8B-B14F-4D97-AF65-F5344CB8AC3E}">
        <p14:creationId xmlns:p14="http://schemas.microsoft.com/office/powerpoint/2010/main" val="297646046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440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8366300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5" y="856801"/>
            <a:ext cx="7967663" cy="5270950"/>
          </a:xfrm>
        </p:spPr>
        <p:txBody>
          <a:bodyPr/>
          <a:lstStyle/>
          <a:p>
            <a:endParaRPr lang="en-GB"/>
          </a:p>
        </p:txBody>
      </p:sp>
    </p:spTree>
    <p:extLst>
      <p:ext uri="{BB962C8B-B14F-4D97-AF65-F5344CB8AC3E}">
        <p14:creationId xmlns:p14="http://schemas.microsoft.com/office/powerpoint/2010/main" val="12792215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80" y="539750"/>
            <a:ext cx="4233863" cy="5608638"/>
          </a:xfrm>
        </p:spPr>
        <p:txBody>
          <a:bodyPr/>
          <a:lstStyle/>
          <a:p>
            <a:endParaRPr lang="en-GB"/>
          </a:p>
        </p:txBody>
      </p:sp>
    </p:spTree>
    <p:extLst>
      <p:ext uri="{BB962C8B-B14F-4D97-AF65-F5344CB8AC3E}">
        <p14:creationId xmlns:p14="http://schemas.microsoft.com/office/powerpoint/2010/main" val="283141684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6"/>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550769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987436"/>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238458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31228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3131565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7"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013718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cSld name="Log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D2EB1-05D2-9642-AA80-54ADF3532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654" y="3110948"/>
            <a:ext cx="6844692" cy="3747052"/>
          </a:xfrm>
          <a:prstGeom prst="rect">
            <a:avLst/>
          </a:prstGeom>
        </p:spPr>
      </p:pic>
      <p:pic>
        <p:nvPicPr>
          <p:cNvPr id="6" name="Picture 5">
            <a:extLst>
              <a:ext uri="{FF2B5EF4-FFF2-40B4-BE49-F238E27FC236}">
                <a16:creationId xmlns:a16="http://schemas.microsoft.com/office/drawing/2014/main" id="{99782DFB-2757-A342-B53B-E42154CA63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363813" y="258425"/>
            <a:ext cx="2257045" cy="2397845"/>
          </a:xfrm>
          <a:prstGeom prst="rect">
            <a:avLst/>
          </a:prstGeom>
          <a:noFill/>
          <a:ln>
            <a:noFill/>
          </a:ln>
        </p:spPr>
      </p:pic>
    </p:spTree>
    <p:extLst>
      <p:ext uri="{BB962C8B-B14F-4D97-AF65-F5344CB8AC3E}">
        <p14:creationId xmlns:p14="http://schemas.microsoft.com/office/powerpoint/2010/main" val="16342420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1" y="446400"/>
            <a:ext cx="8161200" cy="904774"/>
          </a:xfrm>
          <a:prstGeom prst="rect">
            <a:avLst/>
          </a:prstGeom>
        </p:spPr>
        <p:txBody>
          <a:bodyPr vert="horz" lIns="91440" tIns="45720" rIns="91440" bIns="45720" rtlCol="0" anchor="t">
            <a:normAutofit/>
          </a:bodyPr>
          <a:lstStyle>
            <a:lvl1pPr algn="l">
              <a:defRPr cap="none" baseline="0">
                <a:solidFill>
                  <a:schemeClr val="tx1"/>
                </a:solidFill>
              </a:defRPr>
            </a:lvl1pPr>
          </a:lstStyle>
          <a:p>
            <a:r>
              <a:rPr lang="en-US"/>
              <a:t>Click to edit master title style</a:t>
            </a:r>
            <a:endParaRPr lang="en-GB"/>
          </a:p>
        </p:txBody>
      </p:sp>
      <p:sp>
        <p:nvSpPr>
          <p:cNvPr id="9" name="Date Placeholder 5"/>
          <p:cNvSpPr>
            <a:spLocks noGrp="1"/>
          </p:cNvSpPr>
          <p:nvPr>
            <p:ph type="dt" sz="half" idx="2"/>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lang="en-GB" sz="750" b="0" kern="1200" baseline="0" smtClean="0">
                <a:solidFill>
                  <a:schemeClr val="tx1"/>
                </a:solidFill>
                <a:latin typeface="+mn-lt"/>
                <a:ea typeface="+mn-ea"/>
                <a:cs typeface="+mn-cs"/>
              </a:defRPr>
            </a:lvl1pPr>
          </a:lstStyle>
          <a:p>
            <a:r>
              <a:rPr lang="en-US"/>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lang="en-GB" sz="750" b="0" kern="1200" baseline="0" smtClean="0">
                <a:solidFill>
                  <a:schemeClr val="tx1"/>
                </a:solidFill>
                <a:latin typeface="+mn-lt"/>
                <a:ea typeface="+mn-ea"/>
                <a:cs typeface="+mn-cs"/>
              </a:defRPr>
            </a:lvl1pPr>
          </a:lstStyle>
          <a:p>
            <a:r>
              <a:rPr lang="en-US"/>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685800" rtl="0" eaLnBrk="1" latinLnBrk="0" hangingPunct="1">
              <a:defRPr lang="en-GB" sz="750" kern="1200" smtClean="0">
                <a:solidFill>
                  <a:schemeClr val="tx1"/>
                </a:solidFill>
                <a:latin typeface="+mn-lt"/>
                <a:ea typeface="+mn-ea"/>
                <a:cs typeface="+mn-cs"/>
              </a:defRPr>
            </a:lvl1pPr>
          </a:lstStyle>
          <a:p>
            <a:fld id="{3A5D3365-643E-416A-BD78-4DDB1A394954}" type="slidenum">
              <a:rPr lang="en-GB" smtClean="0"/>
              <a:pPr/>
              <a:t>‹#›</a:t>
            </a:fld>
            <a:endParaRPr lang="en-GB"/>
          </a:p>
        </p:txBody>
      </p:sp>
      <p:sp>
        <p:nvSpPr>
          <p:cNvPr id="10" name="Content Placeholder 2"/>
          <p:cNvSpPr>
            <a:spLocks noGrp="1"/>
          </p:cNvSpPr>
          <p:nvPr>
            <p:ph sz="quarter" idx="12"/>
          </p:nvPr>
        </p:nvSpPr>
        <p:spPr>
          <a:xfrm>
            <a:off x="457200" y="1544646"/>
            <a:ext cx="816133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800120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57310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11136128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2016059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567400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58731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1330475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37891241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90439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2" y="856802"/>
            <a:ext cx="7967663" cy="5270951"/>
          </a:xfrm>
        </p:spPr>
        <p:txBody>
          <a:bodyPr/>
          <a:lstStyle/>
          <a:p>
            <a:endParaRPr lang="en-GB"/>
          </a:p>
        </p:txBody>
      </p:sp>
    </p:spTree>
    <p:extLst>
      <p:ext uri="{BB962C8B-B14F-4D97-AF65-F5344CB8AC3E}">
        <p14:creationId xmlns:p14="http://schemas.microsoft.com/office/powerpoint/2010/main" val="248168495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9"/>
            <a:ext cx="4306338" cy="5600700"/>
          </a:xfrm>
        </p:spPr>
        <p:txBody>
          <a:bodyPr/>
          <a:lstStyle/>
          <a:p>
            <a:endParaRPr lang="en-GB"/>
          </a:p>
        </p:txBody>
      </p:sp>
      <p:sp>
        <p:nvSpPr>
          <p:cNvPr id="8" name="Picture Placeholder 7"/>
          <p:cNvSpPr>
            <a:spLocks noGrp="1"/>
          </p:cNvSpPr>
          <p:nvPr>
            <p:ph type="pic" sz="quarter" idx="14"/>
          </p:nvPr>
        </p:nvSpPr>
        <p:spPr>
          <a:xfrm>
            <a:off x="4651377" y="539750"/>
            <a:ext cx="4233863" cy="5608639"/>
          </a:xfrm>
        </p:spPr>
        <p:txBody>
          <a:bodyPr/>
          <a:lstStyle/>
          <a:p>
            <a:endParaRPr lang="en-GB"/>
          </a:p>
        </p:txBody>
      </p:sp>
    </p:spTree>
    <p:extLst>
      <p:ext uri="{BB962C8B-B14F-4D97-AF65-F5344CB8AC3E}">
        <p14:creationId xmlns:p14="http://schemas.microsoft.com/office/powerpoint/2010/main" val="30202560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3935386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583130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0144209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387726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3236760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6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729443" y="6497908"/>
            <a:ext cx="252633" cy="184666"/>
          </a:xfrm>
          <a:prstGeom prst="rect">
            <a:avLst/>
          </a:prstGeom>
        </p:spPr>
        <p:txBody>
          <a:bodyPr vert="horz" wrap="none" lIns="0" tIns="45720" rIns="91440" bIns="45720" rtlCol="0" anchor="ctr">
            <a:spAutoFit/>
          </a:bodyPr>
          <a:lstStyle>
            <a:lvl1pPr algn="r">
              <a:defRPr sz="6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1"/>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015680"/>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115050" y="-463437"/>
            <a:ext cx="3031024" cy="2145477"/>
          </a:xfrm>
          <a:prstGeom prst="rect">
            <a:avLst/>
          </a:prstGeom>
        </p:spPr>
      </p:pic>
    </p:spTree>
    <p:extLst>
      <p:ext uri="{BB962C8B-B14F-4D97-AF65-F5344CB8AC3E}">
        <p14:creationId xmlns:p14="http://schemas.microsoft.com/office/powerpoint/2010/main" val="306988235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1349" r="-26553"/>
          <a:stretch/>
        </p:blipFill>
        <p:spPr>
          <a:xfrm>
            <a:off x="-5806" y="-1527"/>
            <a:ext cx="12092445" cy="6992875"/>
          </a:xfrm>
          <a:prstGeom prst="rect">
            <a:avLst/>
          </a:prstGeom>
        </p:spPr>
      </p:pic>
      <p:pic>
        <p:nvPicPr>
          <p:cNvPr id="8" name="Picture 7"/>
          <p:cNvPicPr>
            <a:picLocks noChangeAspect="1"/>
          </p:cNvPicPr>
          <p:nvPr userDrawn="1"/>
        </p:nvPicPr>
        <p:blipFill>
          <a:blip r:embed="rId3" cstate="print"/>
          <a:stretch>
            <a:fillRect/>
          </a:stretch>
        </p:blipFill>
        <p:spPr>
          <a:xfrm>
            <a:off x="7293171" y="493201"/>
            <a:ext cx="1441850" cy="824612"/>
          </a:xfrm>
          <a:prstGeom prst="rect">
            <a:avLst/>
          </a:prstGeom>
        </p:spPr>
      </p:pic>
      <p:sp>
        <p:nvSpPr>
          <p:cNvPr id="10" name="TextBox 9"/>
          <p:cNvSpPr txBox="1">
            <a:spLocks noChangeAspect="1"/>
          </p:cNvSpPr>
          <p:nvPr userDrawn="1"/>
        </p:nvSpPr>
        <p:spPr>
          <a:xfrm>
            <a:off x="-1" y="152400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59"/>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4533482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31414"/>
            <a:ext cx="2057400" cy="365125"/>
          </a:xfrm>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921093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24627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3225425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1"/>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06488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84727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998524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899569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7668108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2" y="856802"/>
            <a:ext cx="7967663" cy="5270951"/>
          </a:xfrm>
        </p:spPr>
        <p:txBody>
          <a:bodyPr/>
          <a:lstStyle/>
          <a:p>
            <a:endParaRPr lang="en-GB"/>
          </a:p>
        </p:txBody>
      </p:sp>
    </p:spTree>
    <p:extLst>
      <p:ext uri="{BB962C8B-B14F-4D97-AF65-F5344CB8AC3E}">
        <p14:creationId xmlns:p14="http://schemas.microsoft.com/office/powerpoint/2010/main" val="321180657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9"/>
            <a:ext cx="4306338" cy="5600700"/>
          </a:xfrm>
        </p:spPr>
        <p:txBody>
          <a:bodyPr/>
          <a:lstStyle/>
          <a:p>
            <a:endParaRPr lang="en-GB"/>
          </a:p>
        </p:txBody>
      </p:sp>
      <p:sp>
        <p:nvSpPr>
          <p:cNvPr id="8" name="Picture Placeholder 7"/>
          <p:cNvSpPr>
            <a:spLocks noGrp="1"/>
          </p:cNvSpPr>
          <p:nvPr>
            <p:ph type="pic" sz="quarter" idx="14"/>
          </p:nvPr>
        </p:nvSpPr>
        <p:spPr>
          <a:xfrm>
            <a:off x="4651377" y="539750"/>
            <a:ext cx="4233863" cy="5608639"/>
          </a:xfrm>
        </p:spPr>
        <p:txBody>
          <a:bodyPr/>
          <a:lstStyle/>
          <a:p>
            <a:endParaRPr lang="en-GB"/>
          </a:p>
        </p:txBody>
      </p:sp>
    </p:spTree>
    <p:extLst>
      <p:ext uri="{BB962C8B-B14F-4D97-AF65-F5344CB8AC3E}">
        <p14:creationId xmlns:p14="http://schemas.microsoft.com/office/powerpoint/2010/main" val="148847465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104586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65662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89549713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9358186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01"/>
            <a:ext cx="9144001" cy="6858001"/>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5"/>
            <a:ext cx="1422302" cy="809137"/>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40550795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DC16BF-4709-6548-ABB6-5166E449FD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8323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3204731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5396257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DC16BF-4709-6548-ABB6-5166E449FD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802584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DC16BF-4709-6548-ABB6-5166E449FD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0983695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DC16BF-4709-6548-ABB6-5166E449FD8D}"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5547600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DC16BF-4709-6548-ABB6-5166E449FD8D}"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3218834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C16BF-4709-6548-ABB6-5166E449FD8D}"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324649003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DC16BF-4709-6548-ABB6-5166E449FD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42579850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DC16BF-4709-6548-ABB6-5166E449FD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179829711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3687015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16BF-4709-6548-ABB6-5166E449FD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1ECE-466C-9441-80B6-C9486A7F07CC}" type="slidenum">
              <a:rPr lang="en-US" smtClean="0"/>
              <a:t>‹#›</a:t>
            </a:fld>
            <a:endParaRPr lang="en-US"/>
          </a:p>
        </p:txBody>
      </p:sp>
    </p:spTree>
    <p:extLst>
      <p:ext uri="{BB962C8B-B14F-4D97-AF65-F5344CB8AC3E}">
        <p14:creationId xmlns:p14="http://schemas.microsoft.com/office/powerpoint/2010/main" val="253600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757297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DFB1D-EA62-4B9E-9757-DB13A409BB71}"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345800177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DFB1D-EA62-4B9E-9757-DB13A409BB71}"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69477839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EDFB1D-EA62-4B9E-9757-DB13A409BB71}"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86954251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DFB1D-EA62-4B9E-9757-DB13A409BB71}"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18308752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DFB1D-EA62-4B9E-9757-DB13A409BB71}"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424224575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DFB1D-EA62-4B9E-9757-DB13A409BB71}"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146236975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DFB1D-EA62-4B9E-9757-DB13A409BB71}"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157162871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EDFB1D-EA62-4B9E-9757-DB13A409BB71}"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24454503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EDFB1D-EA62-4B9E-9757-DB13A409BB71}"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409264248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DFB1D-EA62-4B9E-9757-DB13A409BB71}"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2521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2312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85492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3597227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DFB1D-EA62-4B9E-9757-DB13A409BB71}"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0EC80-A074-4CFE-B813-5800B54EA4D4}" type="slidenum">
              <a:rPr lang="en-GB" smtClean="0"/>
              <a:t>‹#›</a:t>
            </a:fld>
            <a:endParaRPr lang="en-GB"/>
          </a:p>
        </p:txBody>
      </p:sp>
    </p:spTree>
    <p:extLst>
      <p:ext uri="{BB962C8B-B14F-4D97-AF65-F5344CB8AC3E}">
        <p14:creationId xmlns:p14="http://schemas.microsoft.com/office/powerpoint/2010/main" val="3842477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_Sla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43323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17765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264784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86890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10925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5644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8796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112764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Pictures_Sla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4700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80341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37241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_Sla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3805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_Sla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21286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_Sla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650031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_WhitePl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650" y="331480"/>
            <a:ext cx="1422000" cy="483215"/>
          </a:xfrm>
          <a:prstGeom prst="rect">
            <a:avLst/>
          </a:prstGeom>
        </p:spPr>
      </p:pic>
    </p:spTree>
    <p:extLst>
      <p:ext uri="{BB962C8B-B14F-4D97-AF65-F5344CB8AC3E}">
        <p14:creationId xmlns:p14="http://schemas.microsoft.com/office/powerpoint/2010/main" val="9237250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3581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650" y="331480"/>
            <a:ext cx="1422000" cy="483215"/>
          </a:xfrm>
          <a:prstGeom prst="rect">
            <a:avLst/>
          </a:prstGeom>
        </p:spPr>
      </p:pic>
    </p:spTree>
    <p:extLst>
      <p:ext uri="{BB962C8B-B14F-4D97-AF65-F5344CB8AC3E}">
        <p14:creationId xmlns:p14="http://schemas.microsoft.com/office/powerpoint/2010/main" val="449351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769810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49663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56030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306788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4030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9515409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es_WhitePlai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828245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0625309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_WhitePlai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806162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_WhitePla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8991823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Pla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03581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_Purpl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52371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67151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676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415575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0"/>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907878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67126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205905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678695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0" y="856801"/>
            <a:ext cx="7967663" cy="5270950"/>
          </a:xfrm>
        </p:spPr>
        <p:txBody>
          <a:bodyPr/>
          <a:lstStyle/>
          <a:p>
            <a:endParaRPr lang="en-GB"/>
          </a:p>
        </p:txBody>
      </p:sp>
    </p:spTree>
    <p:extLst>
      <p:ext uri="{BB962C8B-B14F-4D97-AF65-F5344CB8AC3E}">
        <p14:creationId xmlns:p14="http://schemas.microsoft.com/office/powerpoint/2010/main" val="3183228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Pictures_Purpl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5" y="539750"/>
            <a:ext cx="4233863" cy="5608638"/>
          </a:xfrm>
        </p:spPr>
        <p:txBody>
          <a:bodyPr/>
          <a:lstStyle/>
          <a:p>
            <a:endParaRPr lang="en-GB"/>
          </a:p>
        </p:txBody>
      </p:sp>
    </p:spTree>
    <p:extLst>
      <p:ext uri="{BB962C8B-B14F-4D97-AF65-F5344CB8AC3E}">
        <p14:creationId xmlns:p14="http://schemas.microsoft.com/office/powerpoint/2010/main" val="2666266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114847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_Purpl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076771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_Purpl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4965778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_Purpl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3154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7905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6449387"/>
            <a:ext cx="2895600" cy="288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648251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980303"/>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200000"/>
            <a:ext cx="8568000" cy="5250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58229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CIPD Title Slide with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Tree>
    <p:extLst>
      <p:ext uri="{BB962C8B-B14F-4D97-AF65-F5344CB8AC3E}">
        <p14:creationId xmlns:p14="http://schemas.microsoft.com/office/powerpoint/2010/main" val="2303755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lternate section break or open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6" t="369" r="76" b="325"/>
          <a:stretch/>
        </p:blipFill>
        <p:spPr>
          <a:xfrm>
            <a:off x="-42422" y="-735291"/>
            <a:ext cx="9253538" cy="760271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3403" y="493200"/>
            <a:ext cx="1081388" cy="824612"/>
          </a:xfrm>
          <a:prstGeom prst="rect">
            <a:avLst/>
          </a:prstGeom>
        </p:spPr>
      </p:pic>
      <p:sp>
        <p:nvSpPr>
          <p:cNvPr id="10" name="TextBox 9"/>
          <p:cNvSpPr txBox="1">
            <a:spLocks noChangeAspect="1"/>
          </p:cNvSpPr>
          <p:nvPr userDrawn="1"/>
        </p:nvSpPr>
        <p:spPr>
          <a:xfrm>
            <a:off x="-1" y="1674834"/>
            <a:ext cx="4564743" cy="2663369"/>
          </a:xfrm>
          <a:prstGeom prst="rect">
            <a:avLst/>
          </a:prstGeom>
          <a:solidFill>
            <a:srgbClr val="58595B">
              <a:alpha val="81000"/>
            </a:srgbClr>
          </a:solidFill>
        </p:spPr>
        <p:txBody>
          <a:bodyPr wrap="square" rtlCol="0">
            <a:normAutofit/>
          </a:bodyPr>
          <a:lstStyle/>
          <a:p>
            <a:endParaRPr lang="en-US" sz="2100" baseline="0">
              <a:solidFill>
                <a:schemeClr val="bg1"/>
              </a:solidFill>
            </a:endParaRPr>
          </a:p>
        </p:txBody>
      </p:sp>
      <p:sp>
        <p:nvSpPr>
          <p:cNvPr id="11" name="Title 1"/>
          <p:cNvSpPr>
            <a:spLocks noGrp="1"/>
          </p:cNvSpPr>
          <p:nvPr>
            <p:ph type="title"/>
          </p:nvPr>
        </p:nvSpPr>
        <p:spPr>
          <a:xfrm>
            <a:off x="159196" y="1761560"/>
            <a:ext cx="4184204" cy="2299453"/>
          </a:xfrm>
        </p:spPr>
        <p:txBody>
          <a:bodyPr anchor="ctr" anchorCtr="0"/>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1747256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215157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_WhiteDottedPatter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2178982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rgbClr val="58595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6067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46402"/>
            <a:ext cx="3886200" cy="483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65101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654592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3" y="6363946"/>
            <a:ext cx="589544" cy="270000"/>
          </a:xfrm>
          <a:prstGeom prst="rect">
            <a:avLst/>
          </a:prstGeom>
        </p:spPr>
      </p:pic>
    </p:spTree>
    <p:extLst>
      <p:ext uri="{BB962C8B-B14F-4D97-AF65-F5344CB8AC3E}">
        <p14:creationId xmlns:p14="http://schemas.microsoft.com/office/powerpoint/2010/main" val="16698974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15882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5410878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628651" y="856801"/>
            <a:ext cx="7967663" cy="5270950"/>
          </a:xfrm>
        </p:spPr>
        <p:txBody>
          <a:bodyPr/>
          <a:lstStyle/>
          <a:p>
            <a:endParaRPr lang="en-GB"/>
          </a:p>
        </p:txBody>
      </p:sp>
    </p:spTree>
    <p:extLst>
      <p:ext uri="{BB962C8B-B14F-4D97-AF65-F5344CB8AC3E}">
        <p14:creationId xmlns:p14="http://schemas.microsoft.com/office/powerpoint/2010/main" val="2793126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Pictures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
        <p:nvSpPr>
          <p:cNvPr id="6" name="Picture Placeholder 5"/>
          <p:cNvSpPr>
            <a:spLocks noGrp="1"/>
          </p:cNvSpPr>
          <p:nvPr>
            <p:ph type="pic" sz="quarter" idx="13"/>
          </p:nvPr>
        </p:nvSpPr>
        <p:spPr>
          <a:xfrm>
            <a:off x="273600" y="547688"/>
            <a:ext cx="4306338" cy="5600700"/>
          </a:xfrm>
        </p:spPr>
        <p:txBody>
          <a:bodyPr/>
          <a:lstStyle/>
          <a:p>
            <a:endParaRPr lang="en-GB"/>
          </a:p>
        </p:txBody>
      </p:sp>
      <p:sp>
        <p:nvSpPr>
          <p:cNvPr id="8" name="Picture Placeholder 7"/>
          <p:cNvSpPr>
            <a:spLocks noGrp="1"/>
          </p:cNvSpPr>
          <p:nvPr>
            <p:ph type="pic" sz="quarter" idx="14"/>
          </p:nvPr>
        </p:nvSpPr>
        <p:spPr>
          <a:xfrm>
            <a:off x="4651376" y="539750"/>
            <a:ext cx="4233863" cy="5608638"/>
          </a:xfrm>
        </p:spPr>
        <p:txBody>
          <a:bodyPr/>
          <a:lstStyle/>
          <a:p>
            <a:endParaRPr lang="en-GB"/>
          </a:p>
        </p:txBody>
      </p:sp>
    </p:spTree>
    <p:extLst>
      <p:ext uri="{BB962C8B-B14F-4D97-AF65-F5344CB8AC3E}">
        <p14:creationId xmlns:p14="http://schemas.microsoft.com/office/powerpoint/2010/main" val="35806131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977934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_WhiteDottedPatter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1466832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_WhiteDotted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29750925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_WhiteDottedPatter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361043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CIPD End Slid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5393" y="494063"/>
            <a:ext cx="1407329" cy="1069900"/>
          </a:xfrm>
          <a:prstGeom prst="rect">
            <a:avLst/>
          </a:prstGeom>
        </p:spPr>
      </p:pic>
      <p:sp>
        <p:nvSpPr>
          <p:cNvPr id="2" name="Date Placeholder 1"/>
          <p:cNvSpPr>
            <a:spLocks noGrp="1"/>
          </p:cNvSpPr>
          <p:nvPr>
            <p:ph type="dt" sz="half" idx="10"/>
          </p:nvPr>
        </p:nvSpPr>
        <p:spPr/>
        <p:txBody>
          <a:bodyPr/>
          <a:lstStyle>
            <a:lvl1pPr>
              <a:defRPr>
                <a:solidFill>
                  <a:schemeClr val="bg1"/>
                </a:solidFill>
              </a:defRPr>
            </a:lvl1p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277119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cSld name="Logo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D2EB1-05D2-9642-AA80-54ADF3532E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654" y="3110948"/>
            <a:ext cx="6844692" cy="3747052"/>
          </a:xfrm>
          <a:prstGeom prst="rect">
            <a:avLst/>
          </a:prstGeom>
        </p:spPr>
      </p:pic>
      <p:pic>
        <p:nvPicPr>
          <p:cNvPr id="6" name="Picture 5">
            <a:extLst>
              <a:ext uri="{FF2B5EF4-FFF2-40B4-BE49-F238E27FC236}">
                <a16:creationId xmlns:a16="http://schemas.microsoft.com/office/drawing/2014/main" id="{99782DFB-2757-A342-B53B-E42154CA63A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363809" y="258417"/>
            <a:ext cx="2257045" cy="2397845"/>
          </a:xfrm>
          <a:prstGeom prst="rect">
            <a:avLst/>
          </a:prstGeom>
          <a:noFill/>
          <a:ln>
            <a:noFill/>
          </a:ln>
        </p:spPr>
      </p:pic>
    </p:spTree>
    <p:extLst>
      <p:ext uri="{BB962C8B-B14F-4D97-AF65-F5344CB8AC3E}">
        <p14:creationId xmlns:p14="http://schemas.microsoft.com/office/powerpoint/2010/main" val="30114115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1" y="446400"/>
            <a:ext cx="8161200" cy="904774"/>
          </a:xfrm>
          <a:prstGeom prst="rect">
            <a:avLst/>
          </a:prstGeom>
        </p:spPr>
        <p:txBody>
          <a:bodyPr vert="horz" lIns="91440" tIns="45720" rIns="91440" bIns="45720" rtlCol="0" anchor="t">
            <a:normAutofit/>
          </a:bodyPr>
          <a:lstStyle>
            <a:lvl1pPr algn="l">
              <a:defRPr cap="none" baseline="0">
                <a:solidFill>
                  <a:schemeClr val="tx1"/>
                </a:solidFill>
              </a:defRPr>
            </a:lvl1pPr>
          </a:lstStyle>
          <a:p>
            <a:r>
              <a:rPr lang="en-US"/>
              <a:t>Click to edit master title style</a:t>
            </a:r>
            <a:endParaRPr lang="en-GB"/>
          </a:p>
        </p:txBody>
      </p:sp>
      <p:sp>
        <p:nvSpPr>
          <p:cNvPr id="9" name="Date Placeholder 5"/>
          <p:cNvSpPr>
            <a:spLocks noGrp="1"/>
          </p:cNvSpPr>
          <p:nvPr>
            <p:ph type="dt" sz="half" idx="2"/>
          </p:nvPr>
        </p:nvSpPr>
        <p:spPr>
          <a:xfrm>
            <a:off x="457199" y="5159909"/>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Notes: further details here (or delete)</a:t>
            </a:r>
          </a:p>
        </p:txBody>
      </p:sp>
      <p:sp>
        <p:nvSpPr>
          <p:cNvPr id="12" name="Footer Placeholder 7"/>
          <p:cNvSpPr>
            <a:spLocks noGrp="1"/>
          </p:cNvSpPr>
          <p:nvPr>
            <p:ph type="ftr" sz="quarter" idx="3"/>
          </p:nvPr>
        </p:nvSpPr>
        <p:spPr>
          <a:xfrm>
            <a:off x="457199" y="5355145"/>
            <a:ext cx="8161200" cy="180000"/>
          </a:xfrm>
          <a:prstGeom prst="rect">
            <a:avLst/>
          </a:prstGeom>
          <a:noFill/>
          <a:ln>
            <a:noFill/>
          </a:ln>
        </p:spPr>
        <p:txBody>
          <a:bodyPr vert="horz" lIns="90000" tIns="0" rIns="0" bIns="0" rtlCol="0" anchor="ct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GB" sz="1000" b="0" kern="1200" baseline="0" smtClean="0">
                <a:solidFill>
                  <a:schemeClr val="tx1"/>
                </a:solidFill>
                <a:latin typeface="+mn-lt"/>
                <a:ea typeface="+mn-ea"/>
                <a:cs typeface="+mn-cs"/>
              </a:defRPr>
            </a:lvl1pPr>
          </a:lstStyle>
          <a:p>
            <a:r>
              <a:rPr lang="en-US"/>
              <a:t>Source: details here (or delete)</a:t>
            </a:r>
          </a:p>
        </p:txBody>
      </p:sp>
      <p:sp>
        <p:nvSpPr>
          <p:cNvPr id="13" name="Slide Number Placeholder 5"/>
          <p:cNvSpPr>
            <a:spLocks noGrp="1"/>
          </p:cNvSpPr>
          <p:nvPr>
            <p:ph type="sldNum" sz="quarter" idx="4"/>
          </p:nvPr>
        </p:nvSpPr>
        <p:spPr>
          <a:xfrm>
            <a:off x="180240" y="5982786"/>
            <a:ext cx="432000" cy="215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lvl1pPr marL="0" algn="l" defTabSz="914400" rtl="0" eaLnBrk="1" latinLnBrk="0" hangingPunct="1">
              <a:defRPr lang="en-GB" sz="1000" kern="1200" smtClean="0">
                <a:solidFill>
                  <a:schemeClr val="tx1"/>
                </a:solidFill>
                <a:latin typeface="+mn-lt"/>
                <a:ea typeface="+mn-ea"/>
                <a:cs typeface="+mn-cs"/>
              </a:defRPr>
            </a:lvl1pPr>
          </a:lstStyle>
          <a:p>
            <a:fld id="{3A5D3365-643E-416A-BD78-4DDB1A394954}" type="slidenum">
              <a:rPr lang="en-GB" smtClean="0"/>
              <a:pPr/>
              <a:t>‹#›</a:t>
            </a:fld>
            <a:endParaRPr lang="en-GB"/>
          </a:p>
        </p:txBody>
      </p:sp>
      <p:sp>
        <p:nvSpPr>
          <p:cNvPr id="10" name="Content Placeholder 2"/>
          <p:cNvSpPr>
            <a:spLocks noGrp="1"/>
          </p:cNvSpPr>
          <p:nvPr>
            <p:ph sz="quarter" idx="12"/>
          </p:nvPr>
        </p:nvSpPr>
        <p:spPr>
          <a:xfrm>
            <a:off x="457200" y="1544638"/>
            <a:ext cx="8161338" cy="34305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11248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35997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WhiteDottedPatter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t>‹#›</a:t>
            </a:fld>
            <a:endParaRPr lang="en-GB"/>
          </a:p>
        </p:txBody>
      </p:sp>
    </p:spTree>
    <p:extLst>
      <p:ext uri="{BB962C8B-B14F-4D97-AF65-F5344CB8AC3E}">
        <p14:creationId xmlns:p14="http://schemas.microsoft.com/office/powerpoint/2010/main" val="40640364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18303511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1619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654051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214445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4042626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4181922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6539364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5769153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8912855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1C1156-9F48-442B-9650-93B414C8510A}" type="datetimeFigureOut">
              <a:rPr lang="en-GB" smtClean="0"/>
              <a:pPr/>
              <a:t>21/04/2021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D0D72C-7A67-4C52-B3B9-1710A04F6D2A}" type="slidenum">
              <a:rPr lang="en-GB" smtClean="0"/>
              <a:pPr/>
              <a:t>‹#›</a:t>
            </a:fld>
            <a:endParaRPr lang="en-GB"/>
          </a:p>
        </p:txBody>
      </p:sp>
    </p:spTree>
    <p:extLst>
      <p:ext uri="{BB962C8B-B14F-4D97-AF65-F5344CB8AC3E}">
        <p14:creationId xmlns:p14="http://schemas.microsoft.com/office/powerpoint/2010/main" val="355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theme" Target="../theme/theme10.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theme" Target="../theme/theme11.xml"/><Relationship Id="rId1"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4" Type="http://schemas.openxmlformats.org/officeDocument/2006/relationships/image" Target="../media/image3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35.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3.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image" Target="../media/image36.jpeg"/><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39.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theme" Target="../theme/theme14.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image" Target="../media/image40.jpeg"/><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image" Target="../media/image43.png"/><Relationship Id="rId5" Type="http://schemas.openxmlformats.org/officeDocument/2006/relationships/theme" Target="../theme/theme15.xml"/><Relationship Id="rId4"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image" Target="../media/image48.png"/><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theme" Target="../theme/theme16.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media/image56.tiff"/><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0" Type="http://schemas.openxmlformats.org/officeDocument/2006/relationships/image" Target="../media/image1.png"/><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10" Type="http://schemas.openxmlformats.org/officeDocument/2006/relationships/slideLayout" Target="../slideLayouts/slideLayout240.xml"/><Relationship Id="rId19" Type="http://schemas.openxmlformats.org/officeDocument/2006/relationships/theme" Target="../theme/theme18.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image" Target="../media/image2.png"/><Relationship Id="rId2" Type="http://schemas.openxmlformats.org/officeDocument/2006/relationships/slideLayout" Target="../slideLayouts/slideLayout250.xml"/><Relationship Id="rId16" Type="http://schemas.openxmlformats.org/officeDocument/2006/relationships/image" Target="../media/image7.png"/><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theme" Target="../theme/theme19.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0.xml"/><Relationship Id="rId13" Type="http://schemas.openxmlformats.org/officeDocument/2006/relationships/slideLayout" Target="../slideLayouts/slideLayout275.xml"/><Relationship Id="rId18" Type="http://schemas.openxmlformats.org/officeDocument/2006/relationships/image" Target="../media/image1.png"/><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slideLayout" Target="../slideLayouts/slideLayout274.xml"/><Relationship Id="rId17" Type="http://schemas.openxmlformats.org/officeDocument/2006/relationships/theme" Target="../theme/theme20.xml"/><Relationship Id="rId2" Type="http://schemas.openxmlformats.org/officeDocument/2006/relationships/slideLayout" Target="../slideLayouts/slideLayout264.xml"/><Relationship Id="rId16" Type="http://schemas.openxmlformats.org/officeDocument/2006/relationships/slideLayout" Target="../slideLayouts/slideLayout278.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5" Type="http://schemas.openxmlformats.org/officeDocument/2006/relationships/slideLayout" Target="../slideLayouts/slideLayout277.xml"/><Relationship Id="rId10" Type="http://schemas.openxmlformats.org/officeDocument/2006/relationships/slideLayout" Target="../slideLayouts/slideLayout272.xml"/><Relationship Id="rId19" Type="http://schemas.openxmlformats.org/officeDocument/2006/relationships/image" Target="../media/image57.png"/><Relationship Id="rId4" Type="http://schemas.openxmlformats.org/officeDocument/2006/relationships/slideLayout" Target="../slideLayouts/slideLayout266.xml"/><Relationship Id="rId9" Type="http://schemas.openxmlformats.org/officeDocument/2006/relationships/slideLayout" Target="../slideLayouts/slideLayout271.xml"/><Relationship Id="rId14" Type="http://schemas.openxmlformats.org/officeDocument/2006/relationships/slideLayout" Target="../slideLayouts/slideLayout27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1.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2.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7.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9.png"/><Relationship Id="rId2" Type="http://schemas.openxmlformats.org/officeDocument/2006/relationships/slideLayout" Target="../slideLayouts/slideLayout58.xml"/><Relationship Id="rId16" Type="http://schemas.openxmlformats.org/officeDocument/2006/relationships/image" Target="../media/image7.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image" Target="../media/image15.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image" Target="../media/image27.png"/><Relationship Id="rId2" Type="http://schemas.openxmlformats.org/officeDocument/2006/relationships/slideLayout" Target="../slideLayouts/slideLayout119.xml"/><Relationship Id="rId16" Type="http://schemas.openxmlformats.org/officeDocument/2006/relationships/image" Target="../media/image26.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9.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1173112174"/>
      </p:ext>
    </p:extLst>
  </p:cSld>
  <p:clrMap bg1="lt1" tx1="dk1" bg2="lt2" tx2="dk2" accent1="accent1" accent2="accent2" accent3="accent3" accent4="accent4" accent5="accent5" accent6="accent6" hlink="hlink" folHlink="folHlink"/>
  <p:sldLayoutIdLst>
    <p:sldLayoutId id="2147483755" r:id="rId1"/>
    <p:sldLayoutId id="2147483757" r:id="rId2"/>
    <p:sldLayoutId id="2147483894" r:id="rId3"/>
    <p:sldLayoutId id="2147483893" r:id="rId4"/>
    <p:sldLayoutId id="2147483895" r:id="rId5"/>
    <p:sldLayoutId id="2147483896" r:id="rId6"/>
    <p:sldLayoutId id="2147483897" r:id="rId7"/>
    <p:sldLayoutId id="2147483898" r:id="rId8"/>
    <p:sldLayoutId id="2147483899" r:id="rId9"/>
    <p:sldLayoutId id="2147483904" r:id="rId10"/>
    <p:sldLayoutId id="2147483712" r:id="rId11"/>
    <p:sldLayoutId id="2147483900" r:id="rId12"/>
    <p:sldLayoutId id="2147483901" r:id="rId13"/>
    <p:sldLayoutId id="2147483902" r:id="rId14"/>
    <p:sldLayoutId id="2147483903" r:id="rId15"/>
    <p:sldLayoutId id="2147483756" r:id="rId16"/>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B44C0-FF5A-4AD9-B41B-E8824FE3E827}"/>
              </a:ext>
            </a:extLst>
          </p:cNvPr>
          <p:cNvSpPr>
            <a:spLocks noGrp="1"/>
          </p:cNvSpPr>
          <p:nvPr>
            <p:ph type="title"/>
          </p:nvPr>
        </p:nvSpPr>
        <p:spPr>
          <a:xfrm>
            <a:off x="360948" y="897497"/>
            <a:ext cx="8373979" cy="74420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89B95B-2942-4D6B-A7E0-1E3FAA51FABB}"/>
              </a:ext>
            </a:extLst>
          </p:cNvPr>
          <p:cNvSpPr>
            <a:spLocks noGrp="1"/>
          </p:cNvSpPr>
          <p:nvPr>
            <p:ph type="body" idx="1"/>
          </p:nvPr>
        </p:nvSpPr>
        <p:spPr>
          <a:xfrm>
            <a:off x="360948" y="2181726"/>
            <a:ext cx="8373979" cy="3995237"/>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D40E971-E301-41E5-84B9-9E747513CF3D}"/>
              </a:ext>
            </a:extLst>
          </p:cNvPr>
          <p:cNvSpPr>
            <a:spLocks noGrp="1"/>
          </p:cNvSpPr>
          <p:nvPr>
            <p:ph type="ftr" sz="quarter" idx="3"/>
          </p:nvPr>
        </p:nvSpPr>
        <p:spPr>
          <a:xfrm>
            <a:off x="3869872" y="6392169"/>
            <a:ext cx="4581257" cy="275831"/>
          </a:xfrm>
          <a:prstGeom prst="rect">
            <a:avLst/>
          </a:prstGeom>
        </p:spPr>
        <p:txBody>
          <a:bodyPr vert="horz" lIns="0" tIns="0" rIns="0" bIns="0" rtlCol="0" anchor="t" anchorCtr="0">
            <a:noAutofit/>
          </a:bodyPr>
          <a:lstStyle>
            <a:lvl1pPr algn="r">
              <a:defRPr sz="900" b="0">
                <a:solidFill>
                  <a:schemeClr val="tx2"/>
                </a:solidFill>
              </a:defRPr>
            </a:lvl1pPr>
          </a:lstStyle>
          <a:p>
            <a:r>
              <a:rPr lang="en-GB" b="1"/>
              <a:t>Presentation title </a:t>
            </a:r>
            <a:r>
              <a:rPr lang="en-GB"/>
              <a:t>Section name </a:t>
            </a:r>
          </a:p>
        </p:txBody>
      </p:sp>
      <p:sp>
        <p:nvSpPr>
          <p:cNvPr id="6" name="Slide Number Placeholder 5">
            <a:extLst>
              <a:ext uri="{FF2B5EF4-FFF2-40B4-BE49-F238E27FC236}">
                <a16:creationId xmlns:a16="http://schemas.microsoft.com/office/drawing/2014/main" id="{11E14B6C-1F54-4792-A282-7D74E79EB0D8}"/>
              </a:ext>
            </a:extLst>
          </p:cNvPr>
          <p:cNvSpPr>
            <a:spLocks noGrp="1"/>
          </p:cNvSpPr>
          <p:nvPr>
            <p:ph type="sldNum" sz="quarter" idx="4"/>
          </p:nvPr>
        </p:nvSpPr>
        <p:spPr>
          <a:xfrm>
            <a:off x="8482199" y="6393600"/>
            <a:ext cx="283796" cy="279768"/>
          </a:xfrm>
          <a:prstGeom prst="rect">
            <a:avLst/>
          </a:prstGeom>
        </p:spPr>
        <p:txBody>
          <a:bodyPr vert="horz" lIns="0" tIns="0" rIns="0" bIns="0" rtlCol="0" anchor="t" anchorCtr="0">
            <a:noAutofit/>
          </a:bodyPr>
          <a:lstStyle>
            <a:lvl1pPr algn="r">
              <a:defRPr sz="975" b="1">
                <a:solidFill>
                  <a:schemeClr val="tx2"/>
                </a:solidFill>
              </a:defRPr>
            </a:lvl1pPr>
          </a:lstStyle>
          <a:p>
            <a:fld id="{B3D29D02-703E-4631-95A9-4E3B059CE6D1}" type="slidenum">
              <a:rPr lang="en-GB" smtClean="0"/>
              <a:pPr/>
              <a:t>‹#›</a:t>
            </a:fld>
            <a:endParaRPr lang="en-GB"/>
          </a:p>
        </p:txBody>
      </p:sp>
    </p:spTree>
    <p:extLst>
      <p:ext uri="{BB962C8B-B14F-4D97-AF65-F5344CB8AC3E}">
        <p14:creationId xmlns:p14="http://schemas.microsoft.com/office/powerpoint/2010/main" val="83382518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73" r:id="rId7"/>
    <p:sldLayoutId id="2147483874" r:id="rId8"/>
    <p:sldLayoutId id="2147483848" r:id="rId9"/>
    <p:sldLayoutId id="2147483849" r:id="rId10"/>
  </p:sldLayoutIdLst>
  <p:hf hdr="0" dt="0"/>
  <p:txStyles>
    <p:titleStyle>
      <a:lvl1pPr algn="l" defTabSz="685800" rtl="0" eaLnBrk="1" latinLnBrk="0" hangingPunct="1">
        <a:lnSpc>
          <a:spcPts val="2700"/>
        </a:lnSpc>
        <a:spcBef>
          <a:spcPct val="0"/>
        </a:spcBef>
        <a:buNone/>
        <a:defRPr sz="2250" kern="1200">
          <a:solidFill>
            <a:schemeClr val="accent2"/>
          </a:solidFill>
          <a:latin typeface="+mj-lt"/>
          <a:ea typeface="+mj-ea"/>
          <a:cs typeface="+mj-cs"/>
        </a:defRPr>
      </a:lvl1pPr>
    </p:titleStyle>
    <p:bodyStyle>
      <a:lvl1pPr marL="0" indent="0" algn="l" defTabSz="685800" rtl="0" eaLnBrk="1" latinLnBrk="0" hangingPunct="1">
        <a:lnSpc>
          <a:spcPts val="1875"/>
        </a:lnSpc>
        <a:spcBef>
          <a:spcPts val="0"/>
        </a:spcBef>
        <a:spcAft>
          <a:spcPts val="450"/>
        </a:spcAft>
        <a:buFont typeface="Arial" panose="020B0604020202020204" pitchFamily="34" charset="0"/>
        <a:buNone/>
        <a:defRPr sz="1650" kern="1200">
          <a:solidFill>
            <a:schemeClr val="tx1">
              <a:lumMod val="75000"/>
              <a:lumOff val="25000"/>
            </a:schemeClr>
          </a:solidFill>
          <a:latin typeface="+mn-lt"/>
          <a:ea typeface="+mn-ea"/>
          <a:cs typeface="+mn-cs"/>
        </a:defRPr>
      </a:lvl1pPr>
      <a:lvl2pPr marL="0" indent="0" algn="l" defTabSz="685800" rtl="0" eaLnBrk="1" latinLnBrk="0" hangingPunct="1">
        <a:lnSpc>
          <a:spcPts val="1650"/>
        </a:lnSpc>
        <a:spcBef>
          <a:spcPts val="0"/>
        </a:spcBef>
        <a:spcAft>
          <a:spcPts val="450"/>
        </a:spcAft>
        <a:buFont typeface="Arial" panose="020B0604020202020204" pitchFamily="34" charset="0"/>
        <a:buNone/>
        <a:defRPr sz="1350" b="1" kern="1200">
          <a:solidFill>
            <a:schemeClr val="tx1">
              <a:lumMod val="75000"/>
              <a:lumOff val="25000"/>
            </a:schemeClr>
          </a:solidFill>
          <a:latin typeface="+mn-lt"/>
          <a:ea typeface="+mn-ea"/>
          <a:cs typeface="+mn-cs"/>
        </a:defRPr>
      </a:lvl2pPr>
      <a:lvl3pPr marL="0" indent="0" algn="l" defTabSz="685800" rtl="0" eaLnBrk="1" latinLnBrk="0" hangingPunct="1">
        <a:lnSpc>
          <a:spcPts val="1650"/>
        </a:lnSpc>
        <a:spcBef>
          <a:spcPts val="0"/>
        </a:spcBef>
        <a:spcAft>
          <a:spcPts val="450"/>
        </a:spcAft>
        <a:buFont typeface="Symbol" panose="05050102010706020507" pitchFamily="18" charset="2"/>
        <a:buNone/>
        <a:defRPr sz="1350" kern="1200">
          <a:solidFill>
            <a:schemeClr val="tx1">
              <a:lumMod val="75000"/>
              <a:lumOff val="25000"/>
            </a:schemeClr>
          </a:solidFill>
          <a:latin typeface="+mn-lt"/>
          <a:ea typeface="+mn-ea"/>
          <a:cs typeface="+mn-cs"/>
        </a:defRPr>
      </a:lvl3pPr>
      <a:lvl4pPr marL="135000" indent="-135000" algn="l" defTabSz="685800" rtl="0" eaLnBrk="1" latinLnBrk="0" hangingPunct="1">
        <a:lnSpc>
          <a:spcPts val="1650"/>
        </a:lnSpc>
        <a:spcBef>
          <a:spcPts val="0"/>
        </a:spcBef>
        <a:spcAft>
          <a:spcPts val="450"/>
        </a:spcAft>
        <a:buFont typeface="Symbol" panose="05050102010706020507" pitchFamily="18" charset="2"/>
        <a:buChar char="-"/>
        <a:defRPr sz="1350" kern="1200">
          <a:solidFill>
            <a:schemeClr val="tx1">
              <a:lumMod val="75000"/>
              <a:lumOff val="25000"/>
            </a:schemeClr>
          </a:solidFill>
          <a:latin typeface="+mn-lt"/>
          <a:ea typeface="+mn-ea"/>
          <a:cs typeface="+mn-cs"/>
        </a:defRPr>
      </a:lvl4pPr>
      <a:lvl5pPr marL="270000" indent="-135000" algn="l" defTabSz="685800" rtl="0" eaLnBrk="1" latinLnBrk="0" hangingPunct="1">
        <a:lnSpc>
          <a:spcPts val="1650"/>
        </a:lnSpc>
        <a:spcBef>
          <a:spcPts val="0"/>
        </a:spcBef>
        <a:spcAft>
          <a:spcPts val="450"/>
        </a:spcAft>
        <a:buFont typeface="Symbol" panose="05050102010706020507" pitchFamily="18" charset="2"/>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9C613-73C2-6B45-A903-5463DEB14C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6BCCA834-663B-43CB-BC80-A9BB19E65D6B}"/>
              </a:ext>
            </a:extLst>
          </p:cNvPr>
          <p:cNvSpPr>
            <a:spLocks noGrp="1"/>
          </p:cNvSpPr>
          <p:nvPr>
            <p:ph type="sldNum" sz="quarter" idx="4"/>
          </p:nvPr>
        </p:nvSpPr>
        <p:spPr>
          <a:xfrm>
            <a:off x="6803002" y="6399480"/>
            <a:ext cx="2057400" cy="365125"/>
          </a:xfrm>
          <a:prstGeom prst="rect">
            <a:avLst/>
          </a:prstGeom>
        </p:spPr>
        <p:txBody>
          <a:bodyPr vert="horz" lIns="91440" tIns="45720" rIns="91440" bIns="45720" rtlCol="0" anchor="ctr"/>
          <a:lstStyle>
            <a:lvl1pPr algn="r">
              <a:defRPr sz="1200">
                <a:solidFill>
                  <a:schemeClr val="tx1"/>
                </a:solidFill>
              </a:defRPr>
            </a:lvl1pPr>
          </a:lstStyle>
          <a:p>
            <a:fld id="{EED43767-B54B-415A-807D-A183216F9182}" type="slidenum">
              <a:rPr lang="en-GB" smtClean="0"/>
              <a:pPr/>
              <a:t>‹#›</a:t>
            </a:fld>
            <a:endParaRPr lang="en-GB"/>
          </a:p>
        </p:txBody>
      </p:sp>
    </p:spTree>
    <p:extLst>
      <p:ext uri="{BB962C8B-B14F-4D97-AF65-F5344CB8AC3E}">
        <p14:creationId xmlns:p14="http://schemas.microsoft.com/office/powerpoint/2010/main" val="190236470"/>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C4464E-8535-2845-B68A-44AD0CDC59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3850D70-1260-48A3-82BE-FA8BCEA0EE3C}"/>
              </a:ext>
            </a:extLst>
          </p:cNvPr>
          <p:cNvSpPr/>
          <p:nvPr userDrawn="1"/>
        </p:nvSpPr>
        <p:spPr>
          <a:xfrm>
            <a:off x="340821" y="6389500"/>
            <a:ext cx="6591993" cy="400110"/>
          </a:xfrm>
          <a:prstGeom prst="rect">
            <a:avLst/>
          </a:prstGeom>
        </p:spPr>
        <p:txBody>
          <a:bodyPr wrap="square">
            <a:spAutoFit/>
          </a:bodyPr>
          <a:lstStyle/>
          <a:p>
            <a:r>
              <a:rPr lang="en-GB" sz="1000"/>
              <a:t>CIPD Leaders in Learning : Learning Cultures – 27 July 2020</a:t>
            </a:r>
          </a:p>
          <a:p>
            <a:r>
              <a:rPr lang="en-GB" sz="1000"/>
              <a:t>Lucia Capobianco, Senior L&amp;D Officer</a:t>
            </a:r>
          </a:p>
        </p:txBody>
      </p:sp>
    </p:spTree>
    <p:extLst>
      <p:ext uri="{BB962C8B-B14F-4D97-AF65-F5344CB8AC3E}">
        <p14:creationId xmlns:p14="http://schemas.microsoft.com/office/powerpoint/2010/main" val="3961792198"/>
      </p:ext>
    </p:extLst>
  </p:cSld>
  <p:clrMap bg1="lt1" tx1="dk1" bg2="lt2" tx2="dk2" accent1="accent1" accent2="accent2" accent3="accent3" accent4="accent4" accent5="accent5" accent6="accent6" hlink="hlink" folHlink="folHlink"/>
  <p:sldLayoutIdLst>
    <p:sldLayoutId id="2147483872" r:id="rId1"/>
    <p:sldLayoutId id="21474838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8651" y="6381533"/>
            <a:ext cx="792956" cy="269457"/>
          </a:xfrm>
          <a:prstGeom prst="rect">
            <a:avLst/>
          </a:prstGeom>
        </p:spPr>
      </p:pic>
    </p:spTree>
    <p:extLst>
      <p:ext uri="{BB962C8B-B14F-4D97-AF65-F5344CB8AC3E}">
        <p14:creationId xmlns:p14="http://schemas.microsoft.com/office/powerpoint/2010/main" val="39306120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914400" rtl="0" eaLnBrk="1" latinLnBrk="0" hangingPunct="1">
        <a:lnSpc>
          <a:spcPct val="90000"/>
        </a:lnSpc>
        <a:spcBef>
          <a:spcPct val="0"/>
        </a:spcBef>
        <a:buNone/>
        <a:defRPr sz="3800" kern="1200">
          <a:solidFill>
            <a:srgbClr val="00797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B6AA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B6AA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
        <p:nvSpPr>
          <p:cNvPr id="9" name="Rectangle 8"/>
          <p:cNvSpPr/>
          <p:nvPr userDrawn="1"/>
        </p:nvSpPr>
        <p:spPr>
          <a:xfrm>
            <a:off x="7254000" y="4338000"/>
            <a:ext cx="1890000" cy="2520000"/>
          </a:xfrm>
          <a:prstGeom prst="rect">
            <a:avLst/>
          </a:prstGeom>
          <a:blipFill dpi="0" rotWithShape="1">
            <a:blip r:embed="rId18">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39929" y="6381534"/>
            <a:ext cx="594717" cy="269457"/>
          </a:xfrm>
          <a:prstGeom prst="rect">
            <a:avLst/>
          </a:prstGeom>
        </p:spPr>
      </p:pic>
    </p:spTree>
    <p:extLst>
      <p:ext uri="{BB962C8B-B14F-4D97-AF65-F5344CB8AC3E}">
        <p14:creationId xmlns:p14="http://schemas.microsoft.com/office/powerpoint/2010/main" val="217452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lnSpc>
          <a:spcPct val="90000"/>
        </a:lnSpc>
        <a:spcBef>
          <a:spcPct val="0"/>
        </a:spcBef>
        <a:buNone/>
        <a:defRPr sz="2850" kern="1200">
          <a:solidFill>
            <a:srgbClr val="007977"/>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8B6AA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8B6AA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8B6AA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8B6AA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360000" y="6270171"/>
            <a:ext cx="84240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60000" y="348343"/>
            <a:ext cx="8424000" cy="0"/>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8655761" y="6378395"/>
            <a:ext cx="126638" cy="92333"/>
          </a:xfrm>
          <a:prstGeom prst="rect">
            <a:avLst/>
          </a:prstGeom>
        </p:spPr>
        <p:txBody>
          <a:bodyPr wrap="none" lIns="0" tIns="0" rIns="0" bIns="0" anchor="t">
            <a:spAutoFit/>
          </a:bodyPr>
          <a:lstStyle/>
          <a:p>
            <a:fld id="{F9EEDEC3-62C2-4363-BB26-E6EA1895165E}" type="slidenum">
              <a:rPr lang="en-GB" sz="600" b="1" i="0" smtClean="0">
                <a:solidFill>
                  <a:schemeClr val="tx1"/>
                </a:solidFill>
                <a:latin typeface="+mn-lt"/>
                <a:cs typeface="Tahoma"/>
              </a:rPr>
              <a:pPr/>
              <a:t>‹#›</a:t>
            </a:fld>
            <a:endParaRPr lang="en-GB" sz="600" b="1" i="0">
              <a:solidFill>
                <a:schemeClr val="tx1"/>
              </a:solidFill>
              <a:latin typeface="+mn-lt"/>
              <a:cs typeface="Tahoma"/>
            </a:endParaRPr>
          </a:p>
        </p:txBody>
      </p:sp>
      <p:sp>
        <p:nvSpPr>
          <p:cNvPr id="11" name="Text Placeholder 13"/>
          <p:cNvSpPr>
            <a:spLocks noGrp="1"/>
          </p:cNvSpPr>
          <p:nvPr>
            <p:ph type="body" idx="1"/>
          </p:nvPr>
        </p:nvSpPr>
        <p:spPr>
          <a:xfrm>
            <a:off x="360000" y="1492800"/>
            <a:ext cx="8424000" cy="4574400"/>
          </a:xfrm>
          <a:prstGeom prst="rect">
            <a:avLst/>
          </a:prstGeom>
        </p:spPr>
        <p:txBody>
          <a:bodyPr vert="horz" lIns="0" tIns="0" rIns="0" bIns="0" rtlCol="0">
            <a:noAutofit/>
          </a:bodyPr>
          <a:lstStyle/>
          <a:p>
            <a:pPr lvl="0"/>
            <a:r>
              <a:rPr lang="en-US"/>
              <a:t>Click to edit 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p>
        </p:txBody>
      </p:sp>
      <p:pic>
        <p:nvPicPr>
          <p:cNvPr id="7" name="Picture 6">
            <a:extLst>
              <a:ext uri="{FF2B5EF4-FFF2-40B4-BE49-F238E27FC236}">
                <a16:creationId xmlns:a16="http://schemas.microsoft.com/office/drawing/2014/main" id="{878B500E-E8C0-40B7-A297-62212558B8A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52001" y="449647"/>
            <a:ext cx="1331999" cy="339920"/>
          </a:xfrm>
          <a:prstGeom prst="rect">
            <a:avLst/>
          </a:prstGeom>
        </p:spPr>
      </p:pic>
    </p:spTree>
    <p:extLst>
      <p:ext uri="{BB962C8B-B14F-4D97-AF65-F5344CB8AC3E}">
        <p14:creationId xmlns:p14="http://schemas.microsoft.com/office/powerpoint/2010/main" val="1478457274"/>
      </p:ext>
    </p:extLst>
  </p:cSld>
  <p:clrMap bg1="lt1" tx1="dk1" bg2="lt2" tx2="dk2" accent1="accent1" accent2="accent2" accent3="accent3" accent4="accent4" accent5="accent5" accent6="accent6" hlink="hlink" folHlink="folHlink"/>
  <p:sldLayoutIdLst>
    <p:sldLayoutId id="2147483906" r:id="rId1"/>
    <p:sldLayoutId id="2147483908" r:id="rId2"/>
    <p:sldLayoutId id="2147483909" r:id="rId3"/>
    <p:sldLayoutId id="2147483910" r:id="rId4"/>
  </p:sldLayoutIdLst>
  <p:hf hdr="0" dt="0"/>
  <p:txStyles>
    <p:titleStyle>
      <a:lvl1pPr algn="l" defTabSz="914400" rtl="0" eaLnBrk="1" latinLnBrk="0" hangingPunct="1">
        <a:spcBef>
          <a:spcPct val="0"/>
        </a:spcBef>
        <a:buNone/>
        <a:defRPr sz="1600" b="1" i="0" kern="1200" baseline="0">
          <a:solidFill>
            <a:srgbClr val="715AA3"/>
          </a:solidFill>
          <a:latin typeface="Tahoma"/>
          <a:ea typeface="+mj-ea"/>
          <a:cs typeface="Tahoma"/>
        </a:defRPr>
      </a:lvl1pPr>
    </p:titleStyle>
    <p:body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1100" b="0" i="0" kern="1200" baseline="0">
          <a:solidFill>
            <a:schemeClr val="tx1"/>
          </a:solidFill>
          <a:latin typeface="Tahoma"/>
          <a:ea typeface="+mn-ea"/>
          <a:cs typeface="Tahoma"/>
        </a:defRPr>
      </a:lvl1pPr>
      <a:lvl2pPr marL="0" indent="0" algn="l" defTabSz="914400" rtl="0" eaLnBrk="1" latinLnBrk="0" hangingPunct="1">
        <a:spcBef>
          <a:spcPct val="20000"/>
        </a:spcBef>
        <a:buFont typeface="Arial" panose="020B0604020202020204" pitchFamily="34" charset="0"/>
        <a:buNone/>
        <a:defRPr sz="1100" b="0" i="0" kern="1200" baseline="0">
          <a:solidFill>
            <a:schemeClr val="tx1"/>
          </a:solidFill>
          <a:latin typeface="Tahoma"/>
          <a:ea typeface="+mn-ea"/>
          <a:cs typeface="Tahoma"/>
        </a:defRPr>
      </a:lvl2pPr>
      <a:lvl3pPr marL="180975" indent="-18097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3pPr>
      <a:lvl4pPr marL="355600" indent="-17462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4pPr>
      <a:lvl5pPr marL="536575" indent="-180975" algn="l" defTabSz="914400" rtl="0" eaLnBrk="1" latinLnBrk="0" hangingPunct="1">
        <a:spcBef>
          <a:spcPct val="20000"/>
        </a:spcBef>
        <a:buFont typeface="Arial" panose="020B0604020202020204" pitchFamily="34" charset="0"/>
        <a:buChar char="•"/>
        <a:defRPr sz="1100" b="0" i="0" kern="1200" baseline="0">
          <a:solidFill>
            <a:schemeClr val="tx1"/>
          </a:solidFill>
          <a:latin typeface="Tahoma"/>
          <a:ea typeface="+mn-ea"/>
          <a:cs typeface="Tahoma"/>
        </a:defRPr>
      </a:lvl5pPr>
      <a:lvl6pPr marL="719138" indent="-182563"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6pPr>
      <a:lvl7pPr marL="900113" indent="-18097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7pPr>
      <a:lvl8pPr marL="1074738" indent="-17462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8pPr>
      <a:lvl9pPr marL="1255713" indent="-180975" algn="l" defTabSz="914400" rtl="0" eaLnBrk="1" latinLnBrk="0" hangingPunct="1">
        <a:spcBef>
          <a:spcPct val="20000"/>
        </a:spcBef>
        <a:buFont typeface="Arial" panose="020B0604020202020204" pitchFamily="34" charset="0"/>
        <a:buChar char="•"/>
        <a:defRPr sz="1100" b="0" i="0" kern="1200">
          <a:solidFill>
            <a:schemeClr val="tx1"/>
          </a:solidFill>
          <a:latin typeface="Tahoma"/>
          <a:ea typeface="+mn-ea"/>
          <a:cs typeface="Tahom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5D1E16FE-C091-1741-8C50-1B45B507E7D5}"/>
              </a:ext>
            </a:extLst>
          </p:cNvPr>
          <p:cNvSpPr txBox="1">
            <a:spLocks/>
          </p:cNvSpPr>
          <p:nvPr userDrawn="1"/>
        </p:nvSpPr>
        <p:spPr>
          <a:xfrm>
            <a:off x="8504995" y="6478809"/>
            <a:ext cx="351000" cy="172068"/>
          </a:xfrm>
          <a:prstGeom prst="rect">
            <a:avLst/>
          </a:prstGeom>
        </p:spPr>
        <p:txBody>
          <a:bodyPr anchor="ctr"/>
          <a:lstStyle>
            <a:defPPr>
              <a:defRPr lang="en-US"/>
            </a:defPPr>
            <a:lvl1pPr marL="0" algn="ctr" defTabSz="914400" rtl="0" eaLnBrk="1" latinLnBrk="0" hangingPunct="1">
              <a:defRPr sz="1800" kern="1200">
                <a:solidFill>
                  <a:schemeClr val="bg1"/>
                </a:solidFill>
                <a:latin typeface="Century Gothic" charset="0"/>
                <a:ea typeface="Century Gothic" charset="0"/>
                <a:cs typeface="Century Gothic"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3BBC56-5B77-964C-A5B4-F225189E1B1A}" type="slidenum">
              <a:rPr lang="en-US" sz="600" i="0" smtClean="0">
                <a:solidFill>
                  <a:schemeClr val="tx1"/>
                </a:solidFill>
              </a:rPr>
              <a:pPr algn="r"/>
              <a:t>‹#›</a:t>
            </a:fld>
            <a:endParaRPr lang="en-US" sz="600" i="0">
              <a:solidFill>
                <a:schemeClr val="tx1"/>
              </a:solidFill>
            </a:endParaRPr>
          </a:p>
        </p:txBody>
      </p:sp>
      <p:grpSp>
        <p:nvGrpSpPr>
          <p:cNvPr id="5" name="Group 4">
            <a:extLst>
              <a:ext uri="{FF2B5EF4-FFF2-40B4-BE49-F238E27FC236}">
                <a16:creationId xmlns:a16="http://schemas.microsoft.com/office/drawing/2014/main" id="{80C7EDFF-6FB0-1D4F-87C5-30AE28DCF569}"/>
              </a:ext>
            </a:extLst>
          </p:cNvPr>
          <p:cNvGrpSpPr/>
          <p:nvPr userDrawn="1"/>
        </p:nvGrpSpPr>
        <p:grpSpPr>
          <a:xfrm flipV="1">
            <a:off x="349777" y="6175404"/>
            <a:ext cx="8416844" cy="60959"/>
            <a:chOff x="804397" y="4076986"/>
            <a:chExt cx="7363326" cy="45719"/>
          </a:xfrm>
        </p:grpSpPr>
        <p:sp>
          <p:nvSpPr>
            <p:cNvPr id="2" name="Rectangle 1">
              <a:extLst>
                <a:ext uri="{FF2B5EF4-FFF2-40B4-BE49-F238E27FC236}">
                  <a16:creationId xmlns:a16="http://schemas.microsoft.com/office/drawing/2014/main" id="{BBE71E0B-2C37-F94D-9ECB-10C1909E3C26}"/>
                </a:ext>
              </a:extLst>
            </p:cNvPr>
            <p:cNvSpPr/>
            <p:nvPr userDrawn="1"/>
          </p:nvSpPr>
          <p:spPr>
            <a:xfrm>
              <a:off x="804397" y="4076986"/>
              <a:ext cx="2454442" cy="45719"/>
            </a:xfrm>
            <a:prstGeom prst="rect">
              <a:avLst/>
            </a:prstGeom>
            <a:solidFill>
              <a:srgbClr val="17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8" name="Rectangle 7">
              <a:extLst>
                <a:ext uri="{FF2B5EF4-FFF2-40B4-BE49-F238E27FC236}">
                  <a16:creationId xmlns:a16="http://schemas.microsoft.com/office/drawing/2014/main" id="{E59CE7E9-36D9-1C46-81BD-4F25A96120CD}"/>
                </a:ext>
              </a:extLst>
            </p:cNvPr>
            <p:cNvSpPr/>
            <p:nvPr userDrawn="1"/>
          </p:nvSpPr>
          <p:spPr>
            <a:xfrm>
              <a:off x="3258839" y="4076986"/>
              <a:ext cx="2454442" cy="45719"/>
            </a:xfrm>
            <a:prstGeom prst="rect">
              <a:avLst/>
            </a:prstGeom>
            <a:solidFill>
              <a:srgbClr val="67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sp>
          <p:nvSpPr>
            <p:cNvPr id="13" name="Rectangle 12">
              <a:extLst>
                <a:ext uri="{FF2B5EF4-FFF2-40B4-BE49-F238E27FC236}">
                  <a16:creationId xmlns:a16="http://schemas.microsoft.com/office/drawing/2014/main" id="{DC727163-1A5A-4745-BA06-65AEBC8F6FA3}"/>
                </a:ext>
              </a:extLst>
            </p:cNvPr>
            <p:cNvSpPr/>
            <p:nvPr userDrawn="1"/>
          </p:nvSpPr>
          <p:spPr>
            <a:xfrm>
              <a:off x="5713281" y="4076986"/>
              <a:ext cx="2454442" cy="45719"/>
            </a:xfrm>
            <a:prstGeom prst="rect">
              <a:avLst/>
            </a:prstGeom>
            <a:solidFill>
              <a:srgbClr val="048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Calibri" panose="020F0502020204030204" pitchFamily="34" charset="0"/>
              </a:endParaRPr>
            </a:p>
          </p:txBody>
        </p:sp>
      </p:grpSp>
      <p:sp>
        <p:nvSpPr>
          <p:cNvPr id="10" name="Footer Placeholder 10">
            <a:extLst>
              <a:ext uri="{FF2B5EF4-FFF2-40B4-BE49-F238E27FC236}">
                <a16:creationId xmlns:a16="http://schemas.microsoft.com/office/drawing/2014/main" id="{25090EEA-E793-094D-9A6E-B14DA1695A3A}"/>
              </a:ext>
            </a:extLst>
          </p:cNvPr>
          <p:cNvSpPr>
            <a:spLocks noGrp="1"/>
          </p:cNvSpPr>
          <p:nvPr>
            <p:ph type="ftr" sz="quarter" idx="3"/>
          </p:nvPr>
        </p:nvSpPr>
        <p:spPr>
          <a:xfrm>
            <a:off x="255643" y="6236368"/>
            <a:ext cx="8001459" cy="247501"/>
          </a:xfrm>
          <a:prstGeom prst="rect">
            <a:avLst/>
          </a:prstGeom>
        </p:spPr>
        <p:txBody>
          <a:bodyPr anchor="t"/>
          <a:lstStyle>
            <a:lvl1pPr>
              <a:defRPr sz="800" b="0" i="0">
                <a:solidFill>
                  <a:schemeClr val="bg2"/>
                </a:solidFill>
                <a:latin typeface="Calibri" panose="020F0502020204030204" pitchFamily="34" charset="0"/>
                <a:ea typeface="Century Gothic" charset="0"/>
                <a:cs typeface="Century Gothic" charset="0"/>
              </a:defRPr>
            </a:lvl1pPr>
          </a:lstStyle>
          <a:p>
            <a:endParaRPr lang="en-US"/>
          </a:p>
        </p:txBody>
      </p:sp>
      <p:pic>
        <p:nvPicPr>
          <p:cNvPr id="4" name="Picture 3">
            <a:extLst>
              <a:ext uri="{FF2B5EF4-FFF2-40B4-BE49-F238E27FC236}">
                <a16:creationId xmlns:a16="http://schemas.microsoft.com/office/drawing/2014/main" id="{7843CE42-EDDA-FB42-B999-D6C9DFC448A1}"/>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7897868" y="170609"/>
            <a:ext cx="1106645" cy="376488"/>
          </a:xfrm>
          <a:prstGeom prst="rect">
            <a:avLst/>
          </a:prstGeom>
        </p:spPr>
      </p:pic>
    </p:spTree>
    <p:extLst>
      <p:ext uri="{BB962C8B-B14F-4D97-AF65-F5344CB8AC3E}">
        <p14:creationId xmlns:p14="http://schemas.microsoft.com/office/powerpoint/2010/main" val="246604238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 id="2147483949" r:id="rId26"/>
    <p:sldLayoutId id="2147483950" r:id="rId27"/>
    <p:sldLayoutId id="2147483951" r:id="rId28"/>
    <p:sldLayoutId id="2147483952" r:id="rId29"/>
    <p:sldLayoutId id="2147483953" r:id="rId30"/>
    <p:sldLayoutId id="2147483954" r:id="rId31"/>
    <p:sldLayoutId id="2147483955" r:id="rId32"/>
    <p:sldLayoutId id="2147483956" r:id="rId33"/>
    <p:sldLayoutId id="2147483957" r:id="rId34"/>
    <p:sldLayoutId id="2147483958" r:id="rId35"/>
    <p:sldLayoutId id="2147483959" r:id="rId36"/>
    <p:sldLayoutId id="2147483960"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ts val="3120"/>
        </a:lnSpc>
        <a:spcBef>
          <a:spcPct val="0"/>
        </a:spcBef>
        <a:buNone/>
        <a:defRPr sz="2600" b="0" kern="1200">
          <a:solidFill>
            <a:schemeClr val="accent2"/>
          </a:solidFill>
          <a:latin typeface="+mj-lt"/>
          <a:ea typeface="+mj-ea"/>
          <a:cs typeface="+mj-cs"/>
        </a:defRPr>
      </a:lvl1pPr>
    </p:titleStyle>
    <p:bodyStyle>
      <a:lvl1pPr marL="0" indent="0" algn="l" defTabSz="685783" rtl="0" eaLnBrk="1" latinLnBrk="0" hangingPunct="1">
        <a:lnSpc>
          <a:spcPts val="1680"/>
        </a:lnSpc>
        <a:spcBef>
          <a:spcPts val="0"/>
        </a:spcBef>
        <a:spcAft>
          <a:spcPts val="600"/>
        </a:spcAft>
        <a:buFont typeface="Arial" panose="020B0604020202020204" pitchFamily="34" charset="0"/>
        <a:buNone/>
        <a:defRPr sz="1400" kern="1200">
          <a:solidFill>
            <a:schemeClr val="bg2"/>
          </a:solidFill>
          <a:latin typeface="+mj-lt"/>
          <a:ea typeface="+mn-ea"/>
          <a:cs typeface="+mn-cs"/>
        </a:defRPr>
      </a:lvl1pPr>
      <a:lvl2pPr marL="0" indent="0" algn="l" defTabSz="685783" rtl="0" eaLnBrk="1" latinLnBrk="0" hangingPunct="1">
        <a:lnSpc>
          <a:spcPts val="1320"/>
        </a:lnSpc>
        <a:spcBef>
          <a:spcPts val="0"/>
        </a:spcBef>
        <a:spcAft>
          <a:spcPts val="600"/>
        </a:spcAft>
        <a:buFont typeface="Arial" panose="020B0604020202020204" pitchFamily="34" charset="0"/>
        <a:buNone/>
        <a:defRPr sz="1100" kern="1200">
          <a:solidFill>
            <a:schemeClr val="bg2"/>
          </a:solidFill>
          <a:latin typeface="+mj-lt"/>
          <a:ea typeface="+mn-ea"/>
          <a:cs typeface="+mn-cs"/>
        </a:defRPr>
      </a:lvl2pPr>
      <a:lvl3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3pPr>
      <a:lvl4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4pPr>
      <a:lvl5pPr marL="179996" indent="-179996" algn="l" defTabSz="685783" rtl="0" eaLnBrk="1" latinLnBrk="0" hangingPunct="1">
        <a:lnSpc>
          <a:spcPts val="1320"/>
        </a:lnSpc>
        <a:spcBef>
          <a:spcPts val="0"/>
        </a:spcBef>
        <a:spcAft>
          <a:spcPts val="600"/>
        </a:spcAft>
        <a:buFont typeface="Arial" panose="020B0604020202020204" pitchFamily="34" charset="0"/>
        <a:buChar char="•"/>
        <a:defRPr sz="1100" kern="1200">
          <a:solidFill>
            <a:schemeClr val="bg2"/>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16">
          <p15:clr>
            <a:srgbClr val="F26B43"/>
          </p15:clr>
        </p15:guide>
        <p15:guide id="3" orient="horz" pos="828">
          <p15:clr>
            <a:srgbClr val="F26B43"/>
          </p15:clr>
        </p15:guide>
        <p15:guide id="4" orient="horz" pos="2916">
          <p15:clr>
            <a:srgbClr val="F26B43"/>
          </p15:clr>
        </p15:guide>
        <p15:guide id="5" pos="5520">
          <p15:clr>
            <a:srgbClr val="F26B43"/>
          </p15:clr>
        </p15:guide>
        <p15:guide id="6" pos="288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122912" cy="1143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r>
              <a:rPr lang="en-US">
                <a:solidFill>
                  <a:prstClr val="black">
                    <a:tint val="75000"/>
                  </a:prstClr>
                </a:solidFill>
              </a:rPr>
              <a:t>29/01/2020</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GB">
                <a:solidFill>
                  <a:prstClr val="black">
                    <a:tint val="75000"/>
                  </a:prstClr>
                </a:solidFill>
              </a:rPr>
              <a:t>Copyright © Cruse Bereavement Care February 2020</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FBFC64A7-C6F7-4E64-84A0-169F7079270B}" type="slidenum">
              <a:rPr lang="en-GB" smtClean="0">
                <a:solidFill>
                  <a:prstClr val="black">
                    <a:tint val="75000"/>
                  </a:prstClr>
                </a:solidFill>
              </a:rPr>
              <a:pPr defTabSz="685800">
                <a:defRPr/>
              </a:pPr>
              <a:t>‹#›</a:t>
            </a:fld>
            <a:endParaRPr lang="en-GB">
              <a:solidFill>
                <a:prstClr val="black">
                  <a:tint val="75000"/>
                </a:prstClr>
              </a:solidFill>
            </a:endParaRPr>
          </a:p>
        </p:txBody>
      </p:sp>
      <p:pic>
        <p:nvPicPr>
          <p:cNvPr id="3074" name="Picture 2" descr="G:\Shared Folder\LOGO (Cruse)\NEW LOGO Aug 2012\Cruse_logos_2012\General use\CMYK\Cruse_logo_CMYK_300dpi.tif"/>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156176" y="332658"/>
            <a:ext cx="2448312" cy="94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5108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hf hdr="0" dt="0"/>
  <p:txStyles>
    <p:titleStyle>
      <a:lvl1pPr algn="ctr" defTabSz="685800" rtl="0" eaLnBrk="1" latinLnBrk="0" hangingPunct="1">
        <a:spcBef>
          <a:spcPct val="0"/>
        </a:spcBef>
        <a:buNone/>
        <a:defRPr sz="3300" b="1" kern="1200">
          <a:solidFill>
            <a:schemeClr val="accent4">
              <a:lumMod val="50000"/>
            </a:schemeClr>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506">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506">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506">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363511" y="4484012"/>
            <a:ext cx="1780491" cy="2373988"/>
          </a:xfrm>
          <a:prstGeom prst="rect">
            <a:avLst/>
          </a:prstGeom>
        </p:spPr>
      </p:pic>
    </p:spTree>
    <p:extLst>
      <p:ext uri="{BB962C8B-B14F-4D97-AF65-F5344CB8AC3E}">
        <p14:creationId xmlns:p14="http://schemas.microsoft.com/office/powerpoint/2010/main" val="407488313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Lst>
  <p:txStyles>
    <p:titleStyle>
      <a:lvl1pPr algn="l" defTabSz="514350" rtl="0" eaLnBrk="1" latinLnBrk="0" hangingPunct="1">
        <a:lnSpc>
          <a:spcPct val="90000"/>
        </a:lnSpc>
        <a:spcBef>
          <a:spcPct val="0"/>
        </a:spcBef>
        <a:buNone/>
        <a:defRPr sz="2138" kern="1200">
          <a:solidFill>
            <a:srgbClr val="520D5D"/>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Clr>
          <a:srgbClr val="DA1D52"/>
        </a:buClr>
        <a:buFont typeface="Arial" panose="020B0604020202020204" pitchFamily="34" charset="0"/>
        <a:buChar char="•"/>
        <a:defRPr sz="1575" kern="1200">
          <a:solidFill>
            <a:srgbClr val="58595B"/>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Clr>
          <a:srgbClr val="DA1D52"/>
        </a:buClr>
        <a:buFont typeface="Arial" panose="020B0604020202020204" pitchFamily="34" charset="0"/>
        <a:buChar char="•"/>
        <a:defRPr sz="1125" kern="1200">
          <a:solidFill>
            <a:srgbClr val="58595B"/>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Clr>
          <a:srgbClr val="DA1D52"/>
        </a:buClr>
        <a:buFont typeface="Arial" panose="020B0604020202020204" pitchFamily="34" charset="0"/>
        <a:buChar char="•"/>
        <a:defRPr sz="1013" kern="1200">
          <a:solidFill>
            <a:srgbClr val="58595B"/>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5"/>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1085" y="6363947"/>
            <a:ext cx="786059" cy="270000"/>
          </a:xfrm>
          <a:prstGeom prst="rect">
            <a:avLst/>
          </a:prstGeom>
        </p:spPr>
      </p:pic>
    </p:spTree>
    <p:extLst>
      <p:ext uri="{BB962C8B-B14F-4D97-AF65-F5344CB8AC3E}">
        <p14:creationId xmlns:p14="http://schemas.microsoft.com/office/powerpoint/2010/main" val="231240576"/>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1875"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847506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59"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45524" y="5059525"/>
            <a:ext cx="1798476" cy="1798476"/>
          </a:xfrm>
          <a:prstGeom prst="rect">
            <a:avLst/>
          </a:prstGeom>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628652" y="5706082"/>
            <a:ext cx="1665663" cy="1665663"/>
          </a:xfrm>
          <a:prstGeom prst="rect">
            <a:avLst/>
          </a:prstGeom>
        </p:spPr>
      </p:pic>
    </p:spTree>
    <p:extLst>
      <p:ext uri="{BB962C8B-B14F-4D97-AF65-F5344CB8AC3E}">
        <p14:creationId xmlns:p14="http://schemas.microsoft.com/office/powerpoint/2010/main" val="658011756"/>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1875" kern="1200" baseline="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DC16BF-4709-6548-ABB6-5166E449FD8D}" type="datetimeFigureOut">
              <a:rPr lang="en-US" smtClean="0"/>
              <a:t>4/21/2021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FD1ECE-466C-9441-80B6-C9486A7F07CC}" type="slidenum">
              <a:rPr lang="en-US" smtClean="0"/>
              <a:t>‹#›</a:t>
            </a:fld>
            <a:endParaRPr lang="en-US"/>
          </a:p>
        </p:txBody>
      </p:sp>
    </p:spTree>
    <p:extLst>
      <p:ext uri="{BB962C8B-B14F-4D97-AF65-F5344CB8AC3E}">
        <p14:creationId xmlns:p14="http://schemas.microsoft.com/office/powerpoint/2010/main" val="2351040104"/>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DFB1D-EA62-4B9E-9757-DB13A409BB71}" type="datetimeFigureOut">
              <a:rPr lang="en-GB" smtClean="0"/>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0EC80-A074-4CFE-B813-5800B54EA4D4}" type="slidenum">
              <a:rPr lang="en-GB" smtClean="0"/>
              <a:t>‹#›</a:t>
            </a:fld>
            <a:endParaRPr lang="en-GB"/>
          </a:p>
        </p:txBody>
      </p:sp>
    </p:spTree>
    <p:extLst>
      <p:ext uri="{BB962C8B-B14F-4D97-AF65-F5344CB8AC3E}">
        <p14:creationId xmlns:p14="http://schemas.microsoft.com/office/powerpoint/2010/main" val="2050477935"/>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B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21083" y="6363946"/>
            <a:ext cx="786059" cy="270000"/>
          </a:xfrm>
          <a:prstGeom prst="rect">
            <a:avLst/>
          </a:prstGeom>
        </p:spPr>
      </p:pic>
    </p:spTree>
    <p:extLst>
      <p:ext uri="{BB962C8B-B14F-4D97-AF65-F5344CB8AC3E}">
        <p14:creationId xmlns:p14="http://schemas.microsoft.com/office/powerpoint/2010/main" val="18060591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402476089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BD3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45524" y="5059524"/>
            <a:ext cx="1798476" cy="1798476"/>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628650" y="5766299"/>
            <a:ext cx="1557597" cy="1557597"/>
          </a:xfrm>
          <a:prstGeom prst="rect">
            <a:avLst/>
          </a:prstGeom>
        </p:spPr>
      </p:pic>
    </p:spTree>
    <p:extLst>
      <p:ext uri="{BB962C8B-B14F-4D97-AF65-F5344CB8AC3E}">
        <p14:creationId xmlns:p14="http://schemas.microsoft.com/office/powerpoint/2010/main" val="35192958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1231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21624"/>
            <a:ext cx="7886700" cy="4899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rgbClr val="58595B"/>
                </a:solidFill>
                <a:latin typeface="Arial" panose="020B0604020202020204" pitchFamily="34" charset="0"/>
                <a:cs typeface="Arial" panose="020B0604020202020204" pitchFamily="34" charset="0"/>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rgbClr val="58595B"/>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rgbClr val="58595B"/>
                </a:solidFill>
                <a:latin typeface="Arial" panose="020B0604020202020204" pitchFamily="34" charset="0"/>
                <a:cs typeface="Arial" panose="020B0604020202020204" pitchFamily="34" charset="0"/>
              </a:defRPr>
            </a:lvl1pPr>
          </a:lstStyle>
          <a:p>
            <a:fld id="{56D0D72C-7A67-4C52-B3B9-1710A04F6D2A}" type="slidenum">
              <a:rPr lang="en-GB" smtClean="0"/>
              <a:pPr/>
              <a:t>‹#›</a:t>
            </a:fld>
            <a:endParaRPr lang="en-GB"/>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363509" y="4484012"/>
            <a:ext cx="1780491" cy="2373988"/>
          </a:xfrm>
          <a:prstGeom prst="rect">
            <a:avLst/>
          </a:prstGeom>
        </p:spPr>
      </p:pic>
    </p:spTree>
    <p:extLst>
      <p:ext uri="{BB962C8B-B14F-4D97-AF65-F5344CB8AC3E}">
        <p14:creationId xmlns:p14="http://schemas.microsoft.com/office/powerpoint/2010/main" val="36655638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975" r:id="rId17"/>
    <p:sldLayoutId id="2147483976" r:id="rId18"/>
  </p:sldLayoutIdLst>
  <p:txStyles>
    <p:titleStyle>
      <a:lvl1pPr algn="l" defTabSz="685800" rtl="0" eaLnBrk="1" latinLnBrk="0" hangingPunct="1">
        <a:lnSpc>
          <a:spcPct val="90000"/>
        </a:lnSpc>
        <a:spcBef>
          <a:spcPct val="0"/>
        </a:spcBef>
        <a:buNone/>
        <a:defRPr sz="2850" kern="1200">
          <a:solidFill>
            <a:srgbClr val="520D5D"/>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DA1D52"/>
        </a:buClr>
        <a:buFont typeface="Arial" panose="020B0604020202020204" pitchFamily="34" charset="0"/>
        <a:buChar char="•"/>
        <a:defRPr sz="2100" kern="1200">
          <a:solidFill>
            <a:srgbClr val="58595B"/>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DA1D52"/>
        </a:buClr>
        <a:buFont typeface="Arial" panose="020B0604020202020204" pitchFamily="34" charset="0"/>
        <a:buChar char="•"/>
        <a:defRPr sz="1500" kern="1200">
          <a:solidFill>
            <a:srgbClr val="58595B"/>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DA1D52"/>
        </a:buClr>
        <a:buFont typeface="Arial" panose="020B0604020202020204" pitchFamily="34" charset="0"/>
        <a:buChar char="•"/>
        <a:defRPr sz="135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1C1156-9F48-442B-9650-93B414C8510A}" type="datetimeFigureOut">
              <a:rPr lang="en-GB" smtClean="0"/>
              <a:pPr/>
              <a:t>21/04/2021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D0D72C-7A67-4C52-B3B9-1710A04F6D2A}" type="slidenum">
              <a:rPr lang="en-GB" smtClean="0"/>
              <a:pPr/>
              <a:t>‹#›</a:t>
            </a:fld>
            <a:endParaRPr lang="en-GB"/>
          </a:p>
        </p:txBody>
      </p:sp>
    </p:spTree>
    <p:extLst>
      <p:ext uri="{BB962C8B-B14F-4D97-AF65-F5344CB8AC3E}">
        <p14:creationId xmlns:p14="http://schemas.microsoft.com/office/powerpoint/2010/main" val="6276011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97" y="952970"/>
            <a:ext cx="8373207" cy="387798"/>
          </a:xfrm>
          <a:prstGeom prst="rect">
            <a:avLst/>
          </a:prstGeom>
        </p:spPr>
        <p:txBody>
          <a:bodyPr vert="horz" lIns="0" tIns="0" rIns="0" bIns="0" rtlCol="0" anchor="t" anchorCtr="0">
            <a:spAutoFit/>
          </a:bodyPr>
          <a:lstStyle/>
          <a:p>
            <a:r>
              <a:rPr lang="en-US"/>
              <a:t>Title</a:t>
            </a:r>
            <a:endParaRPr lang="en-GB"/>
          </a:p>
        </p:txBody>
      </p:sp>
      <p:sp>
        <p:nvSpPr>
          <p:cNvPr id="3" name="Text Placeholder 2"/>
          <p:cNvSpPr>
            <a:spLocks noGrp="1"/>
          </p:cNvSpPr>
          <p:nvPr>
            <p:ph type="body" idx="1"/>
          </p:nvPr>
        </p:nvSpPr>
        <p:spPr>
          <a:xfrm>
            <a:off x="385397" y="1963866"/>
            <a:ext cx="8373207" cy="2339102"/>
          </a:xfrm>
          <a:prstGeom prst="rect">
            <a:avLst/>
          </a:prstGeom>
        </p:spPr>
        <p:txBody>
          <a:bodyPr vert="horz" lIns="0" tIns="0" rIns="0" bIns="0" rtlCol="0">
            <a:spAutoFit/>
          </a:bodyPr>
          <a:lstStyle/>
          <a:p>
            <a:pPr lvl="0"/>
            <a:r>
              <a:rPr lang="en-US"/>
              <a:t>Heading</a:t>
            </a:r>
          </a:p>
          <a:p>
            <a:pPr lvl="1"/>
            <a:r>
              <a:rPr lang="en-US"/>
              <a:t>Body text</a:t>
            </a:r>
          </a:p>
          <a:p>
            <a:pPr lvl="2"/>
            <a:r>
              <a:rPr lang="en-US"/>
              <a:t>Bullet (level 1)</a:t>
            </a:r>
          </a:p>
          <a:p>
            <a:pPr lvl="3"/>
            <a:r>
              <a:rPr lang="en-US"/>
              <a:t>Bullet (level 2)</a:t>
            </a:r>
          </a:p>
          <a:p>
            <a:pPr lvl="4"/>
            <a:r>
              <a:rPr lang="en-US"/>
              <a:t>Bullet (level 3)</a:t>
            </a:r>
          </a:p>
          <a:p>
            <a:pPr lvl="5"/>
            <a:r>
              <a:rPr lang="en-US"/>
              <a:t>Bullet (level 4)</a:t>
            </a:r>
          </a:p>
          <a:p>
            <a:pPr lvl="6"/>
            <a:r>
              <a:rPr lang="en-US"/>
              <a:t>Key message text</a:t>
            </a:r>
            <a:endParaRPr lang="en-GB"/>
          </a:p>
        </p:txBody>
      </p:sp>
      <p:cxnSp>
        <p:nvCxnSpPr>
          <p:cNvPr id="17" name="Straight Connector 16"/>
          <p:cNvCxnSpPr/>
          <p:nvPr/>
        </p:nvCxnSpPr>
        <p:spPr>
          <a:xfrm>
            <a:off x="380999" y="1788536"/>
            <a:ext cx="83820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5397" y="361950"/>
            <a:ext cx="8373207" cy="351196"/>
            <a:chOff x="385397" y="1493628"/>
            <a:chExt cx="8373207" cy="351196"/>
          </a:xfrm>
        </p:grpSpPr>
        <p:sp>
          <p:nvSpPr>
            <p:cNvPr id="19" name="Rectangle 18"/>
            <p:cNvSpPr/>
            <p:nvPr userDrawn="1"/>
          </p:nvSpPr>
          <p:spPr>
            <a:xfrm>
              <a:off x="385397" y="1493628"/>
              <a:ext cx="1551044" cy="347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7207560" y="1493628"/>
              <a:ext cx="1551044" cy="347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rotWithShape="1">
            <a:blip r:embed="rId20"/>
            <a:srcRect l="45245" t="41210" r="46818" b="55272"/>
            <a:stretch/>
          </p:blipFill>
          <p:spPr>
            <a:xfrm>
              <a:off x="3995937" y="1493628"/>
              <a:ext cx="792088" cy="351196"/>
            </a:xfrm>
            <a:prstGeom prst="rect">
              <a:avLst/>
            </a:prstGeom>
          </p:spPr>
        </p:pic>
        <p:pic>
          <p:nvPicPr>
            <p:cNvPr id="22" name="Picture 21"/>
            <p:cNvPicPr>
              <a:picLocks noChangeAspect="1"/>
            </p:cNvPicPr>
            <p:nvPr userDrawn="1"/>
          </p:nvPicPr>
          <p:blipFill rotWithShape="1">
            <a:blip r:embed="rId20"/>
            <a:srcRect l="15386" t="41210" r="11606" b="55305"/>
            <a:stretch/>
          </p:blipFill>
          <p:spPr>
            <a:xfrm>
              <a:off x="1016000" y="1493628"/>
              <a:ext cx="7286171" cy="347872"/>
            </a:xfrm>
            <a:prstGeom prst="rect">
              <a:avLst/>
            </a:prstGeom>
          </p:spPr>
        </p:pic>
      </p:grpSp>
      <p:sp>
        <p:nvSpPr>
          <p:cNvPr id="11" name="Footer Placeholder 4"/>
          <p:cNvSpPr txBox="1">
            <a:spLocks/>
          </p:cNvSpPr>
          <p:nvPr/>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Tree>
    <p:extLst>
      <p:ext uri="{BB962C8B-B14F-4D97-AF65-F5344CB8AC3E}">
        <p14:creationId xmlns:p14="http://schemas.microsoft.com/office/powerpoint/2010/main" val="37496009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Lst>
  <p:txStyles>
    <p:titleStyle>
      <a:lvl1pPr algn="l" defTabSz="781903" rtl="0" eaLnBrk="1" latinLnBrk="0" hangingPunct="1">
        <a:lnSpc>
          <a:spcPct val="90000"/>
        </a:lnSpc>
        <a:spcBef>
          <a:spcPct val="0"/>
        </a:spcBef>
        <a:buNone/>
        <a:defRPr sz="28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781903" rtl="0" eaLnBrk="1" latinLnBrk="0" hangingPunct="1">
        <a:lnSpc>
          <a:spcPct val="100000"/>
        </a:lnSpc>
        <a:spcBef>
          <a:spcPts val="0"/>
        </a:spcBef>
        <a:spcAft>
          <a:spcPts val="800"/>
        </a:spcAft>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0" indent="0" algn="l" defTabSz="781903" rtl="0" eaLnBrk="1" latinLnBrk="0" hangingPunct="1">
        <a:lnSpc>
          <a:spcPct val="100000"/>
        </a:lnSpc>
        <a:spcBef>
          <a:spcPts val="0"/>
        </a:spcBef>
        <a:spcAft>
          <a:spcPts val="800"/>
        </a:spcAft>
        <a:buFont typeface="Arial" panose="020B0604020202020204" pitchFamily="34" charset="0"/>
        <a:buNone/>
        <a:tabLst/>
        <a:defRPr sz="1600" kern="1200">
          <a:solidFill>
            <a:schemeClr val="tx1"/>
          </a:solidFill>
          <a:latin typeface="Arial" panose="020B0604020202020204" pitchFamily="34" charset="0"/>
          <a:ea typeface="+mn-ea"/>
          <a:cs typeface="Arial" panose="020B0604020202020204" pitchFamily="34" charset="0"/>
        </a:defRPr>
      </a:lvl2pPr>
      <a:lvl3pPr marL="270000" indent="-270000" algn="l" defTabSz="781903" rtl="0" eaLnBrk="1" latinLnBrk="0" hangingPunct="1">
        <a:lnSpc>
          <a:spcPct val="100000"/>
        </a:lnSpc>
        <a:spcBef>
          <a:spcPts val="0"/>
        </a:spcBef>
        <a:spcAft>
          <a:spcPts val="800"/>
        </a:spcAft>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54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tabLst/>
        <a:defRPr sz="1600" kern="1200" baseline="0">
          <a:solidFill>
            <a:schemeClr val="tx1"/>
          </a:solidFill>
          <a:latin typeface="Arial" panose="020B0604020202020204" pitchFamily="34" charset="0"/>
          <a:ea typeface="+mn-ea"/>
          <a:cs typeface="Arial" panose="020B0604020202020204" pitchFamily="34" charset="0"/>
        </a:defRPr>
      </a:lvl4pPr>
      <a:lvl5pPr marL="81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70000" indent="-270000" algn="l" defTabSz="781903" rtl="0" eaLnBrk="1" latinLnBrk="0" hangingPunct="1">
        <a:lnSpc>
          <a:spcPct val="100000"/>
        </a:lnSpc>
        <a:spcBef>
          <a:spcPts val="0"/>
        </a:spcBef>
        <a:spcAft>
          <a:spcPts val="800"/>
        </a:spcAft>
        <a:buFont typeface="+mj-lt"/>
        <a:buAutoNum type="arabicPeriod"/>
        <a:defRPr sz="1600" kern="1200">
          <a:solidFill>
            <a:schemeClr val="tx1"/>
          </a:solidFill>
          <a:latin typeface="Arial" panose="020B0604020202020204" pitchFamily="34" charset="0"/>
          <a:ea typeface="+mn-ea"/>
          <a:cs typeface="Arial" panose="020B0604020202020204" pitchFamily="34" charset="0"/>
        </a:defRPr>
      </a:lvl6pPr>
      <a:lvl7pPr marL="0" indent="0" algn="l" defTabSz="781903" rtl="0" eaLnBrk="1" latinLnBrk="0" hangingPunct="1">
        <a:lnSpc>
          <a:spcPct val="100000"/>
        </a:lnSpc>
        <a:spcBef>
          <a:spcPts val="0"/>
        </a:spcBef>
        <a:spcAft>
          <a:spcPts val="800"/>
        </a:spcAft>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6" pos="5520">
          <p15:clr>
            <a:srgbClr val="F26B43"/>
          </p15:clr>
        </p15:guide>
        <p15:guide id="7" orient="horz" pos="3930">
          <p15:clr>
            <a:srgbClr val="F26B43"/>
          </p15:clr>
        </p15:guide>
        <p15:guide id="8" orient="horz" pos="848">
          <p15:clr>
            <a:srgbClr val="F26B43"/>
          </p15:clr>
        </p15:guide>
        <p15:guide id="9" orient="horz" pos="122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97" y="952970"/>
            <a:ext cx="8373207" cy="387798"/>
          </a:xfrm>
          <a:prstGeom prst="rect">
            <a:avLst/>
          </a:prstGeom>
        </p:spPr>
        <p:txBody>
          <a:bodyPr vert="horz" lIns="0" tIns="0" rIns="0" bIns="0" rtlCol="0" anchor="t" anchorCtr="0">
            <a:spAutoFit/>
          </a:bodyPr>
          <a:lstStyle/>
          <a:p>
            <a:r>
              <a:rPr lang="en-US"/>
              <a:t>Title</a:t>
            </a:r>
            <a:endParaRPr lang="en-GB"/>
          </a:p>
        </p:txBody>
      </p:sp>
      <p:sp>
        <p:nvSpPr>
          <p:cNvPr id="3" name="Text Placeholder 2"/>
          <p:cNvSpPr>
            <a:spLocks noGrp="1"/>
          </p:cNvSpPr>
          <p:nvPr>
            <p:ph type="body" idx="1"/>
          </p:nvPr>
        </p:nvSpPr>
        <p:spPr>
          <a:xfrm>
            <a:off x="385397" y="1963866"/>
            <a:ext cx="8373207" cy="2339102"/>
          </a:xfrm>
          <a:prstGeom prst="rect">
            <a:avLst/>
          </a:prstGeom>
        </p:spPr>
        <p:txBody>
          <a:bodyPr vert="horz" lIns="0" tIns="0" rIns="0" bIns="0" rtlCol="0">
            <a:spAutoFit/>
          </a:bodyPr>
          <a:lstStyle/>
          <a:p>
            <a:pPr lvl="0"/>
            <a:r>
              <a:rPr lang="en-US"/>
              <a:t>Heading</a:t>
            </a:r>
          </a:p>
          <a:p>
            <a:pPr lvl="1"/>
            <a:r>
              <a:rPr lang="en-US"/>
              <a:t>Body text</a:t>
            </a:r>
          </a:p>
          <a:p>
            <a:pPr lvl="2"/>
            <a:r>
              <a:rPr lang="en-US"/>
              <a:t>Bullet (level 1)</a:t>
            </a:r>
          </a:p>
          <a:p>
            <a:pPr lvl="3"/>
            <a:r>
              <a:rPr lang="en-US"/>
              <a:t>Bullet (level 2)</a:t>
            </a:r>
          </a:p>
          <a:p>
            <a:pPr lvl="4"/>
            <a:r>
              <a:rPr lang="en-US"/>
              <a:t>Bullet (level 3)</a:t>
            </a:r>
          </a:p>
          <a:p>
            <a:pPr lvl="5"/>
            <a:r>
              <a:rPr lang="en-US"/>
              <a:t>Bullet (level 4)</a:t>
            </a:r>
          </a:p>
          <a:p>
            <a:pPr lvl="6"/>
            <a:r>
              <a:rPr lang="en-US"/>
              <a:t>Key message text</a:t>
            </a:r>
            <a:endParaRPr lang="en-GB"/>
          </a:p>
        </p:txBody>
      </p:sp>
      <p:cxnSp>
        <p:nvCxnSpPr>
          <p:cNvPr id="17" name="Straight Connector 16"/>
          <p:cNvCxnSpPr/>
          <p:nvPr/>
        </p:nvCxnSpPr>
        <p:spPr>
          <a:xfrm>
            <a:off x="380999" y="1788536"/>
            <a:ext cx="83820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85397" y="361950"/>
            <a:ext cx="8373207" cy="351196"/>
            <a:chOff x="385397" y="1493628"/>
            <a:chExt cx="8373207" cy="351196"/>
          </a:xfrm>
        </p:grpSpPr>
        <p:sp>
          <p:nvSpPr>
            <p:cNvPr id="19" name="Rectangle 18"/>
            <p:cNvSpPr/>
            <p:nvPr userDrawn="1"/>
          </p:nvSpPr>
          <p:spPr>
            <a:xfrm>
              <a:off x="385397" y="1493628"/>
              <a:ext cx="1551044" cy="347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sp>
          <p:nvSpPr>
            <p:cNvPr id="20" name="Rectangle 19"/>
            <p:cNvSpPr/>
            <p:nvPr userDrawn="1"/>
          </p:nvSpPr>
          <p:spPr>
            <a:xfrm>
              <a:off x="7207560" y="1493628"/>
              <a:ext cx="1551044" cy="347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FFFFFF"/>
                </a:solidFill>
              </a:endParaRPr>
            </a:p>
          </p:txBody>
        </p:sp>
        <p:pic>
          <p:nvPicPr>
            <p:cNvPr id="21" name="Picture 20"/>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3995937" y="1493628"/>
              <a:ext cx="792088" cy="351196"/>
            </a:xfrm>
            <a:prstGeom prst="rect">
              <a:avLst/>
            </a:prstGeom>
          </p:spPr>
        </p:pic>
        <p:pic>
          <p:nvPicPr>
            <p:cNvPr id="22" name="Picture 21"/>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a:off x="1016000" y="1493628"/>
              <a:ext cx="7286171" cy="347872"/>
            </a:xfrm>
            <a:prstGeom prst="rect">
              <a:avLst/>
            </a:prstGeom>
          </p:spPr>
        </p:pic>
      </p:grpSp>
      <p:sp>
        <p:nvSpPr>
          <p:cNvPr id="11" name="Footer Placeholder 4"/>
          <p:cNvSpPr txBox="1">
            <a:spLocks/>
          </p:cNvSpPr>
          <p:nvPr/>
        </p:nvSpPr>
        <p:spPr>
          <a:xfrm>
            <a:off x="2555776" y="6566325"/>
            <a:ext cx="6202829" cy="138499"/>
          </a:xfrm>
          <a:prstGeom prst="rect">
            <a:avLst/>
          </a:prstGeom>
        </p:spPr>
        <p:txBody>
          <a:bodyPr vert="horz" wrap="square" lIns="0" tIns="0" rIns="0" bIns="0" rtlCol="0" anchor="t">
            <a:spAutoFit/>
          </a:bodyPr>
          <a:lstStyle>
            <a:defPPr>
              <a:defRPr lang="en-US"/>
            </a:defPPr>
            <a:lvl1pPr marL="0" algn="l" defTabSz="995690" rtl="0" eaLnBrk="1" latinLnBrk="0" hangingPunct="1">
              <a:defRPr sz="900" b="1" kern="1200">
                <a:solidFill>
                  <a:schemeClr val="accent2"/>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a:lstStyle>
          <a:p>
            <a:pPr algn="r" defTabSz="927100"/>
            <a:r>
              <a:rPr lang="en-GB" sz="700" b="0">
                <a:solidFill>
                  <a:srgbClr val="999999"/>
                </a:solidFill>
              </a:rPr>
              <a:t>Copyright 2016 © Lewis Silkin LLP. All Rights Reserved. lewissilkin.com	</a:t>
            </a:r>
            <a:fld id="{8997EE35-0505-4E8B-8EED-B674149DBCD9}" type="slidenum">
              <a:rPr lang="en-GB" sz="900" b="1" smtClean="0">
                <a:solidFill>
                  <a:schemeClr val="tx1"/>
                </a:solidFill>
              </a:rPr>
              <a:pPr algn="r" defTabSz="927100"/>
              <a:t>‹#›</a:t>
            </a:fld>
            <a:endParaRPr lang="en-GB" sz="900" b="1">
              <a:solidFill>
                <a:schemeClr val="tx1"/>
              </a:solidFill>
            </a:endParaRPr>
          </a:p>
        </p:txBody>
      </p:sp>
    </p:spTree>
    <p:extLst>
      <p:ext uri="{BB962C8B-B14F-4D97-AF65-F5344CB8AC3E}">
        <p14:creationId xmlns:p14="http://schemas.microsoft.com/office/powerpoint/2010/main" val="28409829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75" r:id="rId14"/>
  </p:sldLayoutIdLst>
  <p:txStyles>
    <p:titleStyle>
      <a:lvl1pPr algn="l" defTabSz="781903"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0" indent="0" algn="l" defTabSz="781903" rtl="0" eaLnBrk="1" latinLnBrk="0" hangingPunct="1">
        <a:lnSpc>
          <a:spcPct val="100000"/>
        </a:lnSpc>
        <a:spcBef>
          <a:spcPts val="0"/>
        </a:spcBef>
        <a:spcAft>
          <a:spcPts val="800"/>
        </a:spcAft>
        <a:buFont typeface="Arial" panose="020B0604020202020204" pitchFamily="34" charset="0"/>
        <a:buNone/>
        <a:defRPr sz="1600" b="1" kern="1200">
          <a:solidFill>
            <a:schemeClr val="tx1"/>
          </a:solidFill>
          <a:latin typeface="+mn-lt"/>
          <a:ea typeface="+mn-ea"/>
          <a:cs typeface="+mn-cs"/>
        </a:defRPr>
      </a:lvl1pPr>
      <a:lvl2pPr marL="0" indent="0" algn="l" defTabSz="781903" rtl="0" eaLnBrk="1" latinLnBrk="0" hangingPunct="1">
        <a:lnSpc>
          <a:spcPct val="100000"/>
        </a:lnSpc>
        <a:spcBef>
          <a:spcPts val="0"/>
        </a:spcBef>
        <a:spcAft>
          <a:spcPts val="800"/>
        </a:spcAft>
        <a:buFont typeface="Arial" panose="020B0604020202020204" pitchFamily="34" charset="0"/>
        <a:buNone/>
        <a:tabLst/>
        <a:defRPr sz="1600" kern="1200">
          <a:solidFill>
            <a:schemeClr val="tx1"/>
          </a:solidFill>
          <a:latin typeface="+mn-lt"/>
          <a:ea typeface="+mn-ea"/>
          <a:cs typeface="+mn-cs"/>
        </a:defRPr>
      </a:lvl2pPr>
      <a:lvl3pPr marL="270000" indent="-270000" algn="l" defTabSz="781903" rtl="0" eaLnBrk="1" latinLnBrk="0" hangingPunct="1">
        <a:lnSpc>
          <a:spcPct val="100000"/>
        </a:lnSpc>
        <a:spcBef>
          <a:spcPts val="0"/>
        </a:spcBef>
        <a:spcAft>
          <a:spcPts val="800"/>
        </a:spcAft>
        <a:buClr>
          <a:schemeClr val="tx2"/>
        </a:buClr>
        <a:buFont typeface="Wingdings" panose="05000000000000000000" pitchFamily="2" charset="2"/>
        <a:buChar char=""/>
        <a:defRPr sz="1600" kern="1200">
          <a:solidFill>
            <a:schemeClr val="tx1"/>
          </a:solidFill>
          <a:latin typeface="+mn-lt"/>
          <a:ea typeface="+mn-ea"/>
          <a:cs typeface="+mn-cs"/>
        </a:defRPr>
      </a:lvl3pPr>
      <a:lvl4pPr marL="54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tabLst/>
        <a:defRPr sz="1600" kern="1200" baseline="0">
          <a:solidFill>
            <a:schemeClr val="tx1"/>
          </a:solidFill>
          <a:latin typeface="+mn-lt"/>
          <a:ea typeface="+mn-ea"/>
          <a:cs typeface="+mn-cs"/>
        </a:defRPr>
      </a:lvl4pPr>
      <a:lvl5pPr marL="810000" indent="-270000" algn="l" defTabSz="781903" rtl="0" eaLnBrk="1" latinLnBrk="0" hangingPunct="1">
        <a:lnSpc>
          <a:spcPct val="100000"/>
        </a:lnSpc>
        <a:spcBef>
          <a:spcPts val="0"/>
        </a:spcBef>
        <a:spcAft>
          <a:spcPts val="800"/>
        </a:spcAft>
        <a:buClr>
          <a:schemeClr val="tx2"/>
        </a:buClr>
        <a:buFont typeface="Arial" panose="020B0604020202020204" pitchFamily="34" charset="0"/>
        <a:buChar char="–"/>
        <a:defRPr sz="1600" kern="1200">
          <a:solidFill>
            <a:schemeClr val="tx1"/>
          </a:solidFill>
          <a:latin typeface="+mn-lt"/>
          <a:ea typeface="+mn-ea"/>
          <a:cs typeface="+mn-cs"/>
        </a:defRPr>
      </a:lvl5pPr>
      <a:lvl6pPr marL="270000" indent="-270000" algn="l" defTabSz="781903" rtl="0" eaLnBrk="1" latinLnBrk="0" hangingPunct="1">
        <a:lnSpc>
          <a:spcPct val="100000"/>
        </a:lnSpc>
        <a:spcBef>
          <a:spcPts val="0"/>
        </a:spcBef>
        <a:spcAft>
          <a:spcPts val="800"/>
        </a:spcAft>
        <a:buFont typeface="+mj-lt"/>
        <a:buAutoNum type="arabicPeriod"/>
        <a:defRPr sz="1600" kern="1200">
          <a:solidFill>
            <a:schemeClr val="tx1"/>
          </a:solidFill>
          <a:latin typeface="+mn-lt"/>
          <a:ea typeface="+mn-ea"/>
          <a:cs typeface="+mn-cs"/>
        </a:defRPr>
      </a:lvl6pPr>
      <a:lvl7pPr marL="0" indent="0" algn="l" defTabSz="781903" rtl="0" eaLnBrk="1" latinLnBrk="0" hangingPunct="1">
        <a:lnSpc>
          <a:spcPct val="100000"/>
        </a:lnSpc>
        <a:spcBef>
          <a:spcPts val="0"/>
        </a:spcBef>
        <a:spcAft>
          <a:spcPts val="800"/>
        </a:spcAft>
        <a:buFont typeface="Arial" panose="020B0604020202020204" pitchFamily="34" charset="0"/>
        <a:buNone/>
        <a:defRPr sz="1600" kern="1200">
          <a:solidFill>
            <a:schemeClr val="tx2"/>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6" pos="5520">
          <p15:clr>
            <a:srgbClr val="F26B43"/>
          </p15:clr>
        </p15:guide>
        <p15:guide id="7" orient="horz" pos="3930">
          <p15:clr>
            <a:srgbClr val="F26B43"/>
          </p15:clr>
        </p15:guide>
        <p15:guide id="8" orient="horz" pos="848">
          <p15:clr>
            <a:srgbClr val="F26B43"/>
          </p15:clr>
        </p15:guide>
        <p15:guide id="9" orient="horz" pos="1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xml"/><Relationship Id="rId1" Type="http://schemas.openxmlformats.org/officeDocument/2006/relationships/slideLayout" Target="../slideLayouts/slideLayout292.xml"/></Relationships>
</file>

<file path=ppt/slides/_rels/slide1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291.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9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9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9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9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3.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9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hyperlink" Target="https://memberbenefits.cipd.co.uk/" TargetMode="Externa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9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hyperlink" Target="https://memberbenefits.cipd.co.uk/" TargetMode="External"/><Relationship Id="rId1" Type="http://schemas.openxmlformats.org/officeDocument/2006/relationships/slideLayout" Target="../slideLayouts/slideLayout95.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90.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microsoft.com/office/2007/relationships/hdphoto" Target="../media/hdphoto1.wdp"/><Relationship Id="rId9"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CIPD Coronavirus webinar series</a:t>
            </a:r>
          </a:p>
        </p:txBody>
      </p:sp>
      <p:sp>
        <p:nvSpPr>
          <p:cNvPr id="3" name="Subtitle 2"/>
          <p:cNvSpPr>
            <a:spLocks noGrp="1"/>
          </p:cNvSpPr>
          <p:nvPr>
            <p:ph type="subTitle" idx="1"/>
          </p:nvPr>
        </p:nvSpPr>
        <p:spPr>
          <a:xfrm>
            <a:off x="1015139" y="3602038"/>
            <a:ext cx="7082725" cy="1655762"/>
          </a:xfrm>
        </p:spPr>
        <p:txBody>
          <a:bodyPr vert="horz" lIns="91440" tIns="45720" rIns="91440" bIns="45720" rtlCol="0" anchor="t">
            <a:normAutofit lnSpcReduction="10000"/>
          </a:bodyPr>
          <a:lstStyle/>
          <a:p>
            <a:endParaRPr lang="en-US"/>
          </a:p>
          <a:p>
            <a:r>
              <a:rPr lang="en-GB" dirty="0">
                <a:latin typeface="Arial"/>
                <a:cs typeface="Arial"/>
              </a:rPr>
              <a:t>Returning to the workplace: hybrid working</a:t>
            </a:r>
            <a:endParaRPr lang="en-GB" sz="2400" dirty="0">
              <a:latin typeface="Arial"/>
              <a:cs typeface="Arial"/>
            </a:endParaRPr>
          </a:p>
          <a:p>
            <a:endParaRPr lang="en-GB"/>
          </a:p>
          <a:p>
            <a:r>
              <a:rPr lang="en-GB" dirty="0">
                <a:latin typeface="Arial"/>
                <a:cs typeface="Arial"/>
              </a:rPr>
              <a:t>22 April 2021</a:t>
            </a:r>
          </a:p>
        </p:txBody>
      </p:sp>
    </p:spTree>
    <p:extLst>
      <p:ext uri="{BB962C8B-B14F-4D97-AF65-F5344CB8AC3E}">
        <p14:creationId xmlns:p14="http://schemas.microsoft.com/office/powerpoint/2010/main" val="105550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1272864"/>
            <a:ext cx="4306642" cy="4306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E5000-2BAC-45F7-BBA6-FF3A7540BCF6}"/>
              </a:ext>
            </a:extLst>
          </p:cNvPr>
          <p:cNvSpPr>
            <a:spLocks noGrp="1"/>
          </p:cNvSpPr>
          <p:nvPr>
            <p:ph type="title"/>
          </p:nvPr>
        </p:nvSpPr>
        <p:spPr>
          <a:xfrm>
            <a:off x="858776" y="1833670"/>
            <a:ext cx="2888382" cy="3203222"/>
          </a:xfrm>
        </p:spPr>
        <p:txBody>
          <a:bodyPr anchor="ctr">
            <a:normAutofit/>
          </a:bodyPr>
          <a:lstStyle/>
          <a:p>
            <a:pPr algn="ctr"/>
            <a:r>
              <a:rPr lang="en-GB" sz="3900" dirty="0">
                <a:solidFill>
                  <a:srgbClr val="FFFFFF"/>
                </a:solidFill>
              </a:rPr>
              <a:t>Greater focus on other types of FW needed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20" y="1138046"/>
            <a:ext cx="128636" cy="128636"/>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2" y="1670631"/>
            <a:ext cx="118159" cy="118159"/>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63035B-03CA-4E9D-832B-4A4D9C5569D8}"/>
              </a:ext>
            </a:extLst>
          </p:cNvPr>
          <p:cNvSpPr>
            <a:spLocks noGrp="1"/>
          </p:cNvSpPr>
          <p:nvPr>
            <p:ph idx="1"/>
          </p:nvPr>
        </p:nvSpPr>
        <p:spPr>
          <a:xfrm>
            <a:off x="4899020" y="1266682"/>
            <a:ext cx="3773949" cy="4767262"/>
          </a:xfrm>
        </p:spPr>
        <p:txBody>
          <a:bodyPr anchor="ctr">
            <a:normAutofit/>
          </a:bodyPr>
          <a:lstStyle/>
          <a:p>
            <a:pPr marL="0" indent="0">
              <a:buNone/>
            </a:pPr>
            <a:r>
              <a:rPr lang="en-GB" sz="2400" dirty="0">
                <a:solidFill>
                  <a:schemeClr val="bg2">
                    <a:lumMod val="10000"/>
                    <a:alpha val="80000"/>
                  </a:schemeClr>
                </a:solidFill>
                <a:latin typeface="Helvetica" panose="020B0604020202020204" pitchFamily="34" charset="0"/>
                <a:ea typeface="Times New Roman" panose="02020603050405020304" pitchFamily="18" charset="0"/>
                <a:cs typeface="Times New Roman" panose="02020603050405020304" pitchFamily="18" charset="0"/>
              </a:rPr>
              <a:t>Less than a third (30%) of employers are planning to try to increase the uptake of other forms of FW over the next 6-12 months</a:t>
            </a:r>
            <a:endParaRPr lang="en-GB" sz="2400" dirty="0">
              <a:solidFill>
                <a:schemeClr val="bg2">
                  <a:lumMod val="10000"/>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171115"/>
            <a:ext cx="84320" cy="84320"/>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2" y="3565046"/>
            <a:ext cx="0" cy="2429046"/>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08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A0578-270F-4157-9135-825D4EA885D1}"/>
              </a:ext>
            </a:extLst>
          </p:cNvPr>
          <p:cNvPicPr>
            <a:picLocks noChangeAspect="1"/>
          </p:cNvPicPr>
          <p:nvPr/>
        </p:nvPicPr>
        <p:blipFill>
          <a:blip r:embed="rId2"/>
          <a:stretch>
            <a:fillRect/>
          </a:stretch>
        </p:blipFill>
        <p:spPr>
          <a:xfrm>
            <a:off x="930779" y="643466"/>
            <a:ext cx="7282440" cy="5571067"/>
          </a:xfrm>
          <a:prstGeom prst="rect">
            <a:avLst/>
          </a:prstGeom>
        </p:spPr>
      </p:pic>
    </p:spTree>
    <p:extLst>
      <p:ext uri="{BB962C8B-B14F-4D97-AF65-F5344CB8AC3E}">
        <p14:creationId xmlns:p14="http://schemas.microsoft.com/office/powerpoint/2010/main" val="109438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281" y="3137316"/>
            <a:ext cx="7886700" cy="2139553"/>
          </a:xfrm>
        </p:spPr>
        <p:txBody>
          <a:bodyPr/>
          <a:lstStyle/>
          <a:p>
            <a:r>
              <a:rPr lang="en-GB" b="1" dirty="0"/>
              <a:t>Introducing Hybrid Working</a:t>
            </a:r>
          </a:p>
        </p:txBody>
      </p:sp>
      <p:sp>
        <p:nvSpPr>
          <p:cNvPr id="22" name="Text Placeholder 21"/>
          <p:cNvSpPr>
            <a:spLocks noGrp="1"/>
          </p:cNvSpPr>
          <p:nvPr>
            <p:ph type="body" idx="1"/>
          </p:nvPr>
        </p:nvSpPr>
        <p:spPr>
          <a:xfrm>
            <a:off x="345281" y="5391169"/>
            <a:ext cx="7886700" cy="1125140"/>
          </a:xfrm>
        </p:spPr>
        <p:txBody>
          <a:bodyPr/>
          <a:lstStyle/>
          <a:p>
            <a:r>
              <a:rPr lang="en-GB" b="1" dirty="0">
                <a:solidFill>
                  <a:schemeClr val="bg1">
                    <a:lumMod val="50000"/>
                  </a:schemeClr>
                </a:solidFill>
              </a:rPr>
              <a:t>The 6 foundations for success - Gemma Dale @HR_Gem </a:t>
            </a:r>
          </a:p>
        </p:txBody>
      </p:sp>
      <p:sp>
        <p:nvSpPr>
          <p:cNvPr id="2" name="AutoShape 2" descr="Qualifications &amp; Training | CIPD"/>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utoShape 4" descr="Qualifications &amp; Training | CIPD"/>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Qualifications &amp; Training | CIP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659" y="370833"/>
            <a:ext cx="4031883" cy="211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79359" y="245199"/>
            <a:ext cx="6382250" cy="1214471"/>
          </a:xfrm>
          <a:prstGeom prst="rect">
            <a:avLst/>
          </a:prstGeom>
        </p:spPr>
      </p:pic>
      <p:pic>
        <p:nvPicPr>
          <p:cNvPr id="12" name="Content Placeholder 5"/>
          <p:cNvPicPr>
            <a:picLocks noGrp="1" noChangeAspect="1"/>
          </p:cNvPicPr>
          <p:nvPr>
            <p:ph idx="1"/>
          </p:nvPr>
        </p:nvPicPr>
        <p:blipFill>
          <a:blip r:embed="rId4"/>
          <a:stretch>
            <a:fillRect/>
          </a:stretch>
        </p:blipFill>
        <p:spPr>
          <a:xfrm>
            <a:off x="5589267" y="733328"/>
            <a:ext cx="3440824" cy="1394137"/>
          </a:xfrm>
          <a:prstGeom prst="rect">
            <a:avLst/>
          </a:prstGeom>
        </p:spPr>
      </p:pic>
      <p:pic>
        <p:nvPicPr>
          <p:cNvPr id="8" name="Picture 7"/>
          <p:cNvPicPr>
            <a:picLocks noChangeAspect="1"/>
          </p:cNvPicPr>
          <p:nvPr/>
        </p:nvPicPr>
        <p:blipFill>
          <a:blip r:embed="rId5"/>
          <a:stretch>
            <a:fillRect/>
          </a:stretch>
        </p:blipFill>
        <p:spPr>
          <a:xfrm>
            <a:off x="1777883" y="3986839"/>
            <a:ext cx="4324188" cy="895947"/>
          </a:xfrm>
          <a:prstGeom prst="rect">
            <a:avLst/>
          </a:prstGeom>
        </p:spPr>
      </p:pic>
      <p:sp>
        <p:nvSpPr>
          <p:cNvPr id="14" name="TextBox 13"/>
          <p:cNvSpPr txBox="1"/>
          <p:nvPr/>
        </p:nvSpPr>
        <p:spPr>
          <a:xfrm>
            <a:off x="2930192" y="5428336"/>
            <a:ext cx="1009785" cy="30008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6"/>
          <a:stretch>
            <a:fillRect/>
          </a:stretch>
        </p:blipFill>
        <p:spPr>
          <a:xfrm>
            <a:off x="250533" y="1213999"/>
            <a:ext cx="2608044" cy="1344520"/>
          </a:xfrm>
          <a:prstGeom prst="rect">
            <a:avLst/>
          </a:prstGeom>
        </p:spPr>
      </p:pic>
      <p:pic>
        <p:nvPicPr>
          <p:cNvPr id="4" name="Picture 3"/>
          <p:cNvPicPr>
            <a:picLocks noChangeAspect="1"/>
          </p:cNvPicPr>
          <p:nvPr/>
        </p:nvPicPr>
        <p:blipFill>
          <a:blip r:embed="rId7"/>
          <a:stretch>
            <a:fillRect/>
          </a:stretch>
        </p:blipFill>
        <p:spPr>
          <a:xfrm>
            <a:off x="7701" y="5723389"/>
            <a:ext cx="8642083" cy="942450"/>
          </a:xfrm>
          <a:prstGeom prst="rect">
            <a:avLst/>
          </a:prstGeom>
        </p:spPr>
      </p:pic>
      <p:pic>
        <p:nvPicPr>
          <p:cNvPr id="5" name="Picture 4"/>
          <p:cNvPicPr>
            <a:picLocks noChangeAspect="1"/>
          </p:cNvPicPr>
          <p:nvPr/>
        </p:nvPicPr>
        <p:blipFill>
          <a:blip r:embed="rId8"/>
          <a:stretch>
            <a:fillRect/>
          </a:stretch>
        </p:blipFill>
        <p:spPr>
          <a:xfrm>
            <a:off x="3068216" y="1454463"/>
            <a:ext cx="2521051" cy="1044945"/>
          </a:xfrm>
          <a:prstGeom prst="rect">
            <a:avLst/>
          </a:prstGeom>
        </p:spPr>
      </p:pic>
      <p:pic>
        <p:nvPicPr>
          <p:cNvPr id="3" name="Picture 2"/>
          <p:cNvPicPr>
            <a:picLocks noChangeAspect="1"/>
          </p:cNvPicPr>
          <p:nvPr/>
        </p:nvPicPr>
        <p:blipFill>
          <a:blip r:embed="rId9"/>
          <a:stretch>
            <a:fillRect/>
          </a:stretch>
        </p:blipFill>
        <p:spPr>
          <a:xfrm>
            <a:off x="250533" y="2667145"/>
            <a:ext cx="6850497" cy="901817"/>
          </a:xfrm>
          <a:prstGeom prst="rect">
            <a:avLst/>
          </a:prstGeom>
        </p:spPr>
      </p:pic>
      <p:pic>
        <p:nvPicPr>
          <p:cNvPr id="10" name="Picture 9"/>
          <p:cNvPicPr>
            <a:picLocks noChangeAspect="1"/>
          </p:cNvPicPr>
          <p:nvPr/>
        </p:nvPicPr>
        <p:blipFill>
          <a:blip r:embed="rId10"/>
          <a:stretch>
            <a:fillRect/>
          </a:stretch>
        </p:blipFill>
        <p:spPr>
          <a:xfrm>
            <a:off x="5708636" y="3312929"/>
            <a:ext cx="3321456" cy="2410460"/>
          </a:xfrm>
          <a:prstGeom prst="rect">
            <a:avLst/>
          </a:prstGeom>
        </p:spPr>
      </p:pic>
      <p:pic>
        <p:nvPicPr>
          <p:cNvPr id="7" name="Picture 6"/>
          <p:cNvPicPr>
            <a:picLocks noChangeAspect="1"/>
          </p:cNvPicPr>
          <p:nvPr/>
        </p:nvPicPr>
        <p:blipFill>
          <a:blip r:embed="rId11"/>
          <a:stretch>
            <a:fillRect/>
          </a:stretch>
        </p:blipFill>
        <p:spPr>
          <a:xfrm>
            <a:off x="150217" y="3765994"/>
            <a:ext cx="1627666" cy="1620940"/>
          </a:xfrm>
          <a:prstGeom prst="rect">
            <a:avLst/>
          </a:prstGeom>
        </p:spPr>
      </p:pic>
    </p:spTree>
    <p:extLst>
      <p:ext uri="{BB962C8B-B14F-4D97-AF65-F5344CB8AC3E}">
        <p14:creationId xmlns:p14="http://schemas.microsoft.com/office/powerpoint/2010/main" val="276292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Where are we now? </a:t>
            </a:r>
          </a:p>
        </p:txBody>
      </p:sp>
      <p:sp>
        <p:nvSpPr>
          <p:cNvPr id="2" name="Content Placeholder 1"/>
          <p:cNvSpPr>
            <a:spLocks noGrp="1"/>
          </p:cNvSpPr>
          <p:nvPr>
            <p:ph idx="1"/>
          </p:nvPr>
        </p:nvSpPr>
        <p:spPr>
          <a:xfrm>
            <a:off x="628650" y="2022979"/>
            <a:ext cx="5810745" cy="3263504"/>
          </a:xfrm>
        </p:spPr>
        <p:txBody>
          <a:bodyPr>
            <a:normAutofit fontScale="92500" lnSpcReduction="10000"/>
          </a:bodyPr>
          <a:lstStyle/>
          <a:p>
            <a:r>
              <a:rPr lang="en-GB" dirty="0"/>
              <a:t>Between the old normal and the next thing</a:t>
            </a:r>
          </a:p>
          <a:p>
            <a:r>
              <a:rPr lang="en-GB" dirty="0"/>
              <a:t>Thinking about hybrid and new ways of working… but with few precedents</a:t>
            </a:r>
          </a:p>
          <a:p>
            <a:r>
              <a:rPr lang="en-GB" dirty="0"/>
              <a:t>Preferences and possibilities still emerging</a:t>
            </a:r>
          </a:p>
          <a:p>
            <a:r>
              <a:rPr lang="en-GB" dirty="0"/>
              <a:t>Interim changes regardless of strategy</a:t>
            </a:r>
          </a:p>
          <a:p>
            <a:r>
              <a:rPr lang="en-GB" dirty="0"/>
              <a:t>Waiting……</a:t>
            </a:r>
          </a:p>
          <a:p>
            <a:endParaRPr lang="en-GB" dirty="0"/>
          </a:p>
          <a:p>
            <a:endParaRPr lang="en-GB" dirty="0"/>
          </a:p>
        </p:txBody>
      </p:sp>
      <p:graphicFrame>
        <p:nvGraphicFramePr>
          <p:cNvPr id="3" name="Diagram 2"/>
          <p:cNvGraphicFramePr/>
          <p:nvPr/>
        </p:nvGraphicFramePr>
        <p:xfrm>
          <a:off x="5699994" y="4910326"/>
          <a:ext cx="3036125" cy="173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345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168" y="-541830"/>
            <a:ext cx="7886700" cy="2139553"/>
          </a:xfrm>
        </p:spPr>
        <p:txBody>
          <a:bodyPr>
            <a:normAutofit/>
          </a:bodyPr>
          <a:lstStyle/>
          <a:p>
            <a:r>
              <a:rPr lang="en-GB" b="1" dirty="0"/>
              <a:t>Hybrid Working</a:t>
            </a:r>
          </a:p>
        </p:txBody>
      </p:sp>
      <p:graphicFrame>
        <p:nvGraphicFramePr>
          <p:cNvPr id="3" name="Diagram 2"/>
          <p:cNvGraphicFramePr/>
          <p:nvPr/>
        </p:nvGraphicFramePr>
        <p:xfrm>
          <a:off x="682389" y="1597722"/>
          <a:ext cx="7941222" cy="4925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53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6816" y="-646149"/>
            <a:ext cx="7886700" cy="2139553"/>
          </a:xfrm>
        </p:spPr>
        <p:txBody>
          <a:bodyPr/>
          <a:lstStyle/>
          <a:p>
            <a:r>
              <a:rPr lang="en-GB" b="1" dirty="0"/>
              <a:t>Hybrid Working</a:t>
            </a:r>
          </a:p>
        </p:txBody>
      </p:sp>
      <p:sp>
        <p:nvSpPr>
          <p:cNvPr id="22" name="Text Placeholder 21"/>
          <p:cNvSpPr>
            <a:spLocks noGrp="1"/>
          </p:cNvSpPr>
          <p:nvPr>
            <p:ph type="body" idx="1"/>
          </p:nvPr>
        </p:nvSpPr>
        <p:spPr>
          <a:xfrm>
            <a:off x="286816" y="1537448"/>
            <a:ext cx="7886700" cy="1125140"/>
          </a:xfrm>
        </p:spPr>
        <p:txBody>
          <a:bodyPr/>
          <a:lstStyle/>
          <a:p>
            <a:r>
              <a:rPr lang="en-GB" dirty="0"/>
              <a:t>The 6 Foundations</a:t>
            </a:r>
          </a:p>
        </p:txBody>
      </p:sp>
      <p:graphicFrame>
        <p:nvGraphicFramePr>
          <p:cNvPr id="20" name="Diagram 19"/>
          <p:cNvGraphicFramePr/>
          <p:nvPr/>
        </p:nvGraphicFramePr>
        <p:xfrm>
          <a:off x="2854019" y="1777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8180BDAB-74C5-4F82-9447-0FD83890A44F" descr="8180BDAB-74C5-4F82-9447-0FD83890A44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3213" y="4956912"/>
            <a:ext cx="916526" cy="44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09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Supporting practicalities </a:t>
            </a:r>
          </a:p>
        </p:txBody>
      </p:sp>
      <p:graphicFrame>
        <p:nvGraphicFramePr>
          <p:cNvPr id="9" name="Diagram 8"/>
          <p:cNvGraphicFramePr/>
          <p:nvPr/>
        </p:nvGraphicFramePr>
        <p:xfrm>
          <a:off x="4462818" y="1951264"/>
          <a:ext cx="4509134" cy="3316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28650" y="2415014"/>
            <a:ext cx="4434669" cy="2677656"/>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Dealing with interim hybrid</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Policies or principles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Definitions and categories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Hygiene factors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Implementation support</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Reviewing the employee lifecycle </a:t>
            </a:r>
          </a:p>
        </p:txBody>
      </p:sp>
    </p:spTree>
    <p:extLst>
      <p:ext uri="{BB962C8B-B14F-4D97-AF65-F5344CB8AC3E}">
        <p14:creationId xmlns:p14="http://schemas.microsoft.com/office/powerpoint/2010/main" val="238871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t>Hybrid as part of flex</a:t>
            </a:r>
          </a:p>
        </p:txBody>
      </p:sp>
      <p:graphicFrame>
        <p:nvGraphicFramePr>
          <p:cNvPr id="4" name="Content Placeholder 3"/>
          <p:cNvGraphicFramePr>
            <a:graphicFrameLocks noGrp="1"/>
          </p:cNvGraphicFramePr>
          <p:nvPr>
            <p:ph idx="1"/>
          </p:nvPr>
        </p:nvGraphicFramePr>
        <p:xfrm>
          <a:off x="307975" y="1895478"/>
          <a:ext cx="4405312" cy="3438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descr="CIPD - The #CIPD's new #FlexFrom1st campaign calls for a change in UK law  to make requesting #FlexibleWorking a day-one right for all employees. We  have an unfair system in the U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CIPD - The #CIPD's new #FlexFrom1st campaign calls for a change in UK law  to make requesting #FlexibleWorking a day-one right for all employees. We  have an unfair system in the U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6" descr="CIPD - The #CIPD's new #FlexFrom1st campaign calls for a change in UK law  to make requesting #FlexibleWorking a day-one right for all employees. We  have an unfair system in the U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618" y="2659858"/>
            <a:ext cx="3398920" cy="1909761"/>
          </a:xfrm>
          <a:prstGeom prst="rect">
            <a:avLst/>
          </a:prstGeom>
        </p:spPr>
      </p:pic>
    </p:spTree>
    <p:extLst>
      <p:ext uri="{BB962C8B-B14F-4D97-AF65-F5344CB8AC3E}">
        <p14:creationId xmlns:p14="http://schemas.microsoft.com/office/powerpoint/2010/main" val="363614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6000" b="1" dirty="0"/>
              <a:t>Final thoughts……</a:t>
            </a:r>
          </a:p>
        </p:txBody>
      </p:sp>
      <p:pic>
        <p:nvPicPr>
          <p:cNvPr id="8" name="8180BDAB-74C5-4F82-9447-0FD83890A44F" descr="8180BDAB-74C5-4F82-9447-0FD83890A44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06" y="5037364"/>
            <a:ext cx="1502882" cy="73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nvGraphicFramePr>
        <p:xfrm>
          <a:off x="4255757" y="1893959"/>
          <a:ext cx="4683525" cy="3336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628650" y="2407970"/>
            <a:ext cx="4972050" cy="2308324"/>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Choose to experiment</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Hear the fear</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Focus on managers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Find champions</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Upskill everyone</a:t>
            </a:r>
          </a:p>
          <a:p>
            <a:pPr marL="214313" marR="0" lvl="0" indent="-2143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Persist </a:t>
            </a:r>
          </a:p>
        </p:txBody>
      </p:sp>
    </p:spTree>
    <p:extLst>
      <p:ext uri="{BB962C8B-B14F-4D97-AF65-F5344CB8AC3E}">
        <p14:creationId xmlns:p14="http://schemas.microsoft.com/office/powerpoint/2010/main" val="241746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Welcome</a:t>
            </a:r>
            <a:br>
              <a:rPr lang="en-GB"/>
            </a:br>
            <a:endParaRPr lang="en-GB"/>
          </a:p>
        </p:txBody>
      </p:sp>
      <p:sp>
        <p:nvSpPr>
          <p:cNvPr id="7" name="Text Placeholder 6"/>
          <p:cNvSpPr>
            <a:spLocks noGrp="1"/>
          </p:cNvSpPr>
          <p:nvPr>
            <p:ph type="body" idx="1"/>
          </p:nvPr>
        </p:nvSpPr>
        <p:spPr/>
        <p:txBody>
          <a:bodyPr vert="horz" lIns="91440" tIns="45720" rIns="91440" bIns="45720" rtlCol="0" anchor="t">
            <a:normAutofit/>
          </a:bodyPr>
          <a:lstStyle/>
          <a:p>
            <a:r>
              <a:rPr lang="en-GB" dirty="0">
                <a:latin typeface="Arial"/>
                <a:cs typeface="Arial"/>
              </a:rPr>
              <a:t>Lee Ann </a:t>
            </a:r>
            <a:r>
              <a:rPr lang="en-GB" dirty="0" err="1">
                <a:latin typeface="Arial"/>
                <a:cs typeface="Arial"/>
              </a:rPr>
              <a:t>Panglea</a:t>
            </a:r>
            <a:r>
              <a:rPr lang="en-GB" dirty="0">
                <a:latin typeface="Arial"/>
                <a:cs typeface="Arial"/>
              </a:rPr>
              <a:t>, Head of CIPD Scotland and Northern Ireland, CIPD</a:t>
            </a:r>
          </a:p>
        </p:txBody>
      </p:sp>
    </p:spTree>
    <p:extLst>
      <p:ext uri="{BB962C8B-B14F-4D97-AF65-F5344CB8AC3E}">
        <p14:creationId xmlns:p14="http://schemas.microsoft.com/office/powerpoint/2010/main" val="300483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2139556"/>
            <a:ext cx="7886700" cy="1767908"/>
          </a:xfrm>
        </p:spPr>
        <p:txBody>
          <a:bodyPr/>
          <a:lstStyle/>
          <a:p>
            <a:r>
              <a:rPr lang="en-GB" dirty="0"/>
              <a:t>Legal insight</a:t>
            </a:r>
          </a:p>
        </p:txBody>
      </p:sp>
      <p:sp>
        <p:nvSpPr>
          <p:cNvPr id="7" name="Text Placeholder 6"/>
          <p:cNvSpPr>
            <a:spLocks noGrp="1"/>
          </p:cNvSpPr>
          <p:nvPr>
            <p:ph type="body" idx="1"/>
          </p:nvPr>
        </p:nvSpPr>
        <p:spPr>
          <a:xfrm>
            <a:off x="623888" y="3907464"/>
            <a:ext cx="7886700" cy="1125140"/>
          </a:xfrm>
        </p:spPr>
        <p:txBody>
          <a:bodyPr/>
          <a:lstStyle/>
          <a:p>
            <a:r>
              <a:rPr lang="en-GB" dirty="0"/>
              <a:t>Matt Reymes-Cole, Legal Manager (Office) – Croner Group Ltd</a:t>
            </a:r>
          </a:p>
        </p:txBody>
      </p:sp>
      <p:sp>
        <p:nvSpPr>
          <p:cNvPr id="2" name="Rectangle 1">
            <a:extLst>
              <a:ext uri="{FF2B5EF4-FFF2-40B4-BE49-F238E27FC236}">
                <a16:creationId xmlns:a16="http://schemas.microsoft.com/office/drawing/2014/main" id="{A30D5DE8-0B53-4A40-AF35-D57EDDC6D292}"/>
              </a:ext>
            </a:extLst>
          </p:cNvPr>
          <p:cNvSpPr/>
          <p:nvPr/>
        </p:nvSpPr>
        <p:spPr>
          <a:xfrm>
            <a:off x="517999" y="5490049"/>
            <a:ext cx="963038" cy="379379"/>
          </a:xfrm>
          <a:prstGeom prst="rect">
            <a:avLst/>
          </a:prstGeom>
          <a:solidFill>
            <a:srgbClr val="DB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sym typeface="Arial"/>
            </a:endParaRPr>
          </a:p>
        </p:txBody>
      </p:sp>
      <p:pic>
        <p:nvPicPr>
          <p:cNvPr id="9" name="Picture 8" descr="A picture containing flower&#10;&#10;Description automatically generated">
            <a:extLst>
              <a:ext uri="{FF2B5EF4-FFF2-40B4-BE49-F238E27FC236}">
                <a16:creationId xmlns:a16="http://schemas.microsoft.com/office/drawing/2014/main" id="{BADFCC40-FE00-464E-84FA-DC7225940AD9}"/>
              </a:ext>
            </a:extLst>
          </p:cNvPr>
          <p:cNvPicPr>
            <a:picLocks noChangeAspect="1"/>
          </p:cNvPicPr>
          <p:nvPr/>
        </p:nvPicPr>
        <p:blipFill rotWithShape="1">
          <a:blip r:embed="rId2"/>
          <a:srcRect l="40146" t="36802" b="36803"/>
          <a:stretch/>
        </p:blipFill>
        <p:spPr>
          <a:xfrm>
            <a:off x="1481037" y="6219645"/>
            <a:ext cx="1348427" cy="580867"/>
          </a:xfrm>
          <a:prstGeom prst="rect">
            <a:avLst/>
          </a:prstGeom>
        </p:spPr>
      </p:pic>
    </p:spTree>
    <p:extLst>
      <p:ext uri="{BB962C8B-B14F-4D97-AF65-F5344CB8AC3E}">
        <p14:creationId xmlns:p14="http://schemas.microsoft.com/office/powerpoint/2010/main" val="1909864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defTabSz="685800">
              <a:defRPr/>
            </a:pPr>
            <a:r>
              <a:rPr lang="en-US" dirty="0">
                <a:sym typeface="Arial"/>
              </a:rPr>
              <a:t>|  </a:t>
            </a:r>
            <a:fld id="{6967D197-2218-4700-B211-63EF06F51A7E}" type="slidenum">
              <a:rPr lang="en-US">
                <a:sym typeface="Arial"/>
              </a:rPr>
              <a:pPr defTabSz="685800">
                <a:defRPr/>
              </a:pPr>
              <a:t>21</a:t>
            </a:fld>
            <a:endParaRPr lang="en-US" dirty="0">
              <a:sym typeface="Arial"/>
            </a:endParaRPr>
          </a:p>
        </p:txBody>
      </p:sp>
      <p:sp>
        <p:nvSpPr>
          <p:cNvPr id="3" name="Content"/>
          <p:cNvSpPr>
            <a:spLocks noGrp="1"/>
          </p:cNvSpPr>
          <p:nvPr>
            <p:ph sz="quarter" idx="4294967295"/>
          </p:nvPr>
        </p:nvSpPr>
        <p:spPr>
          <a:xfrm>
            <a:off x="1551888" y="1500997"/>
            <a:ext cx="6040224" cy="4223762"/>
          </a:xfrm>
        </p:spPr>
        <p:txBody>
          <a:bodyPr vert="horz" lIns="68580" tIns="34290" rIns="68580" bIns="34290" rtlCol="0" anchor="t">
            <a:noAutofit/>
          </a:bodyPr>
          <a:lstStyle/>
          <a:p>
            <a:r>
              <a:rPr lang="en-GB" sz="1400" dirty="0">
                <a:latin typeface="Arial"/>
                <a:ea typeface="Calibri" panose="020F0502020204030204" pitchFamily="34" charset="0"/>
                <a:cs typeface="Times New Roman"/>
              </a:rPr>
              <a:t>Employment law considerations depend on whether it is the employee requesting a change to their working arrangements or the employer is enforcing it.  Health and Safety implications are the same in either scenario.</a:t>
            </a:r>
          </a:p>
          <a:p>
            <a:pPr marL="0" indent="0">
              <a:buNone/>
            </a:pPr>
            <a:endParaRPr lang="en-GB" sz="1400" dirty="0">
              <a:latin typeface="Arial"/>
              <a:ea typeface="Calibri" panose="020F0502020204030204" pitchFamily="34" charset="0"/>
              <a:cs typeface="Times New Roman"/>
            </a:endParaRPr>
          </a:p>
          <a:p>
            <a:r>
              <a:rPr lang="en-GB" sz="1400" dirty="0">
                <a:latin typeface="Arial"/>
                <a:ea typeface="Calibri" panose="020F0502020204030204" pitchFamily="34" charset="0"/>
                <a:cs typeface="Times New Roman"/>
              </a:rPr>
              <a:t>Employee request </a:t>
            </a:r>
          </a:p>
          <a:p>
            <a:pPr lvl="1"/>
            <a:r>
              <a:rPr lang="en-GB" sz="1400" dirty="0">
                <a:latin typeface="Arial"/>
                <a:cs typeface="Times New Roman"/>
              </a:rPr>
              <a:t>Informal vs formal request</a:t>
            </a:r>
          </a:p>
          <a:p>
            <a:pPr lvl="1"/>
            <a:endParaRPr lang="en-GB" sz="1400" dirty="0">
              <a:latin typeface="Arial"/>
              <a:cs typeface="Times New Roman"/>
            </a:endParaRPr>
          </a:p>
          <a:p>
            <a:pPr lvl="1"/>
            <a:r>
              <a:rPr lang="en-GB" sz="1400" dirty="0">
                <a:latin typeface="Arial"/>
                <a:cs typeface="Times New Roman"/>
              </a:rPr>
              <a:t>Where the request is made formally then…..</a:t>
            </a:r>
          </a:p>
          <a:p>
            <a:pPr lvl="2"/>
            <a:r>
              <a:rPr lang="en-GB" sz="1400" dirty="0">
                <a:latin typeface="Arial"/>
                <a:cs typeface="Times New Roman"/>
              </a:rPr>
              <a:t>Follow reasonable process – ACAS Code of Practice</a:t>
            </a:r>
          </a:p>
          <a:p>
            <a:pPr lvl="2"/>
            <a:r>
              <a:rPr lang="en-GB" sz="1400" dirty="0">
                <a:latin typeface="Arial"/>
                <a:cs typeface="Times New Roman"/>
              </a:rPr>
              <a:t>Permitted reasons for rejecting the request</a:t>
            </a:r>
          </a:p>
          <a:p>
            <a:pPr lvl="2"/>
            <a:r>
              <a:rPr lang="en-GB" sz="1400" dirty="0">
                <a:latin typeface="Arial"/>
                <a:cs typeface="Times New Roman"/>
              </a:rPr>
              <a:t>Consistency </a:t>
            </a:r>
          </a:p>
          <a:p>
            <a:pPr lvl="2"/>
            <a:r>
              <a:rPr lang="en-GB" sz="1400" dirty="0">
                <a:latin typeface="Arial"/>
                <a:cs typeface="Times New Roman"/>
              </a:rPr>
              <a:t>Potential pitfalls:</a:t>
            </a:r>
          </a:p>
          <a:p>
            <a:pPr lvl="3"/>
            <a:r>
              <a:rPr lang="en-GB" sz="1250" dirty="0">
                <a:latin typeface="Arial"/>
                <a:cs typeface="Times New Roman"/>
              </a:rPr>
              <a:t>Failing to deal with the request in a reasonable manner</a:t>
            </a:r>
          </a:p>
          <a:p>
            <a:pPr lvl="3"/>
            <a:r>
              <a:rPr lang="en-GB" sz="1250" dirty="0">
                <a:latin typeface="Arial"/>
                <a:cs typeface="Times New Roman"/>
              </a:rPr>
              <a:t>Discrimination</a:t>
            </a:r>
          </a:p>
          <a:p>
            <a:pPr lvl="3"/>
            <a:r>
              <a:rPr lang="en-GB" sz="1250" dirty="0">
                <a:latin typeface="Arial"/>
                <a:cs typeface="Times New Roman"/>
              </a:rPr>
              <a:t>Constructive dismissal</a:t>
            </a:r>
          </a:p>
          <a:p>
            <a:pPr lvl="3"/>
            <a:endParaRPr lang="en-GB" sz="1250" dirty="0">
              <a:latin typeface="Arial"/>
              <a:cs typeface="Times New Roman"/>
            </a:endParaRPr>
          </a:p>
          <a:p>
            <a:pPr lvl="1"/>
            <a:endParaRPr lang="en-GB" sz="1025" dirty="0">
              <a:latin typeface="Arial"/>
              <a:ea typeface="Calibri" panose="020F0502020204030204" pitchFamily="34" charset="0"/>
              <a:cs typeface="Times New Roman"/>
            </a:endParaRPr>
          </a:p>
          <a:p>
            <a:pPr lvl="1"/>
            <a:endParaRPr lang="en-GB" sz="1025" dirty="0">
              <a:latin typeface="Arial"/>
              <a:ea typeface="Calibri" panose="020F0502020204030204" pitchFamily="34" charset="0"/>
              <a:cs typeface="Times New Roman"/>
            </a:endParaRPr>
          </a:p>
        </p:txBody>
      </p:sp>
      <p:sp>
        <p:nvSpPr>
          <p:cNvPr id="2" name="Slide Title"/>
          <p:cNvSpPr>
            <a:spLocks noGrp="1"/>
          </p:cNvSpPr>
          <p:nvPr>
            <p:ph type="title" idx="4294967295"/>
          </p:nvPr>
        </p:nvSpPr>
        <p:spPr>
          <a:xfrm>
            <a:off x="1551888" y="342123"/>
            <a:ext cx="6040224" cy="741342"/>
          </a:xfrm>
        </p:spPr>
        <p:txBody>
          <a:bodyPr>
            <a:normAutofit/>
          </a:bodyPr>
          <a:lstStyle/>
          <a:p>
            <a:r>
              <a:rPr lang="en-GB" dirty="0"/>
              <a:t>Hybrid Working – Legal Implications</a:t>
            </a:r>
            <a:endParaRPr lang="en-US" dirty="0"/>
          </a:p>
        </p:txBody>
      </p:sp>
      <p:sp>
        <p:nvSpPr>
          <p:cNvPr id="4" name="Rectangle 3">
            <a:extLst>
              <a:ext uri="{FF2B5EF4-FFF2-40B4-BE49-F238E27FC236}">
                <a16:creationId xmlns:a16="http://schemas.microsoft.com/office/drawing/2014/main" id="{92056EFB-FA45-4B62-9623-84D1F0273B71}"/>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6" name="Rectangle 5">
            <a:extLst>
              <a:ext uri="{FF2B5EF4-FFF2-40B4-BE49-F238E27FC236}">
                <a16:creationId xmlns:a16="http://schemas.microsoft.com/office/drawing/2014/main" id="{771CABEE-C341-443F-BA98-D81741EC91D3}"/>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850132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defTabSz="685800">
              <a:defRPr/>
            </a:pPr>
            <a:r>
              <a:rPr lang="en-US" dirty="0">
                <a:sym typeface="Arial"/>
              </a:rPr>
              <a:t>|  </a:t>
            </a:r>
            <a:fld id="{6967D197-2218-4700-B211-63EF06F51A7E}" type="slidenum">
              <a:rPr lang="en-US">
                <a:sym typeface="Arial"/>
              </a:rPr>
              <a:pPr defTabSz="685800">
                <a:defRPr/>
              </a:pPr>
              <a:t>22</a:t>
            </a:fld>
            <a:endParaRPr lang="en-US" dirty="0">
              <a:sym typeface="Arial"/>
            </a:endParaRPr>
          </a:p>
        </p:txBody>
      </p:sp>
      <p:sp>
        <p:nvSpPr>
          <p:cNvPr id="3" name="Content"/>
          <p:cNvSpPr>
            <a:spLocks noGrp="1"/>
          </p:cNvSpPr>
          <p:nvPr>
            <p:ph sz="quarter" idx="4294967295"/>
          </p:nvPr>
        </p:nvSpPr>
        <p:spPr>
          <a:xfrm>
            <a:off x="1394348" y="1371599"/>
            <a:ext cx="6145140" cy="4321835"/>
          </a:xfrm>
        </p:spPr>
        <p:txBody>
          <a:bodyPr vert="horz" lIns="68580" tIns="34290" rIns="68580" bIns="34290" rtlCol="0" anchor="t">
            <a:noAutofit/>
          </a:bodyPr>
          <a:lstStyle/>
          <a:p>
            <a:r>
              <a:rPr lang="en-GB" sz="1400" dirty="0">
                <a:latin typeface="Arial"/>
                <a:cs typeface="Times New Roman"/>
              </a:rPr>
              <a:t>If offered as an option and employees are free to chose then unlikely to be employment law related issues – ensure agreement regarding the arrangements are clearly confirmed in writing.</a:t>
            </a:r>
          </a:p>
          <a:p>
            <a:endParaRPr lang="en-GB" sz="1400" dirty="0">
              <a:latin typeface="Arial"/>
              <a:cs typeface="Times New Roman"/>
            </a:endParaRPr>
          </a:p>
          <a:p>
            <a:r>
              <a:rPr lang="en-GB" sz="1400" dirty="0">
                <a:latin typeface="Arial"/>
                <a:cs typeface="Times New Roman"/>
              </a:rPr>
              <a:t>What if looking to enforce hybrid working?</a:t>
            </a:r>
          </a:p>
          <a:p>
            <a:pPr lvl="1"/>
            <a:r>
              <a:rPr lang="en-GB" sz="1400" dirty="0">
                <a:latin typeface="Arial"/>
                <a:cs typeface="Times New Roman"/>
              </a:rPr>
              <a:t>Firstly check whether have contractual clause that covers the suggested change – likely to be extremely rare.</a:t>
            </a:r>
          </a:p>
          <a:p>
            <a:pPr lvl="1"/>
            <a:r>
              <a:rPr lang="en-GB" sz="1400" dirty="0">
                <a:latin typeface="Arial"/>
                <a:cs typeface="Times New Roman"/>
              </a:rPr>
              <a:t>If there is no contractual right then potential risks:</a:t>
            </a:r>
          </a:p>
          <a:p>
            <a:pPr lvl="2"/>
            <a:r>
              <a:rPr lang="en-GB" sz="1400" dirty="0">
                <a:latin typeface="Arial"/>
                <a:cs typeface="Times New Roman"/>
              </a:rPr>
              <a:t>Discrimination?</a:t>
            </a:r>
          </a:p>
          <a:p>
            <a:pPr lvl="2"/>
            <a:r>
              <a:rPr lang="en-GB" sz="1400" dirty="0">
                <a:latin typeface="Arial"/>
                <a:cs typeface="Times New Roman"/>
              </a:rPr>
              <a:t>Unfair dismissal – what may be the potentially fair reason?</a:t>
            </a:r>
          </a:p>
          <a:p>
            <a:pPr lvl="2"/>
            <a:endParaRPr lang="en-GB" sz="1025" dirty="0">
              <a:latin typeface="Arial"/>
              <a:cs typeface="Times New Roman"/>
            </a:endParaRPr>
          </a:p>
          <a:p>
            <a:endParaRPr lang="en-GB" sz="1250" dirty="0">
              <a:latin typeface="Arial"/>
              <a:cs typeface="Times New Roman"/>
            </a:endParaRPr>
          </a:p>
          <a:p>
            <a:pPr lvl="3"/>
            <a:endParaRPr lang="en-GB" sz="1250" dirty="0">
              <a:latin typeface="Arial"/>
              <a:cs typeface="Times New Roman"/>
            </a:endParaRPr>
          </a:p>
          <a:p>
            <a:pPr lvl="1"/>
            <a:endParaRPr lang="en-GB" sz="1025" dirty="0">
              <a:latin typeface="Arial"/>
              <a:ea typeface="Calibri" panose="020F0502020204030204" pitchFamily="34" charset="0"/>
              <a:cs typeface="Times New Roman"/>
            </a:endParaRPr>
          </a:p>
          <a:p>
            <a:pPr lvl="1"/>
            <a:endParaRPr lang="en-GB" sz="1025" dirty="0">
              <a:latin typeface="Arial"/>
              <a:ea typeface="Calibri" panose="020F0502020204030204" pitchFamily="34" charset="0"/>
              <a:cs typeface="Times New Roman"/>
            </a:endParaRPr>
          </a:p>
        </p:txBody>
      </p:sp>
      <p:sp>
        <p:nvSpPr>
          <p:cNvPr id="2" name="Slide Title"/>
          <p:cNvSpPr>
            <a:spLocks noGrp="1"/>
          </p:cNvSpPr>
          <p:nvPr>
            <p:ph type="title" idx="4294967295"/>
          </p:nvPr>
        </p:nvSpPr>
        <p:spPr>
          <a:xfrm>
            <a:off x="1394348" y="338010"/>
            <a:ext cx="6355303" cy="741342"/>
          </a:xfrm>
        </p:spPr>
        <p:txBody>
          <a:bodyPr>
            <a:normAutofit/>
          </a:bodyPr>
          <a:lstStyle/>
          <a:p>
            <a:r>
              <a:rPr lang="en-GB" dirty="0"/>
              <a:t>Hybrid Working – Employer Proposing</a:t>
            </a:r>
            <a:endParaRPr lang="en-US" dirty="0"/>
          </a:p>
        </p:txBody>
      </p:sp>
      <p:sp>
        <p:nvSpPr>
          <p:cNvPr id="4" name="Rectangle 3">
            <a:extLst>
              <a:ext uri="{FF2B5EF4-FFF2-40B4-BE49-F238E27FC236}">
                <a16:creationId xmlns:a16="http://schemas.microsoft.com/office/drawing/2014/main" id="{92056EFB-FA45-4B62-9623-84D1F0273B71}"/>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6" name="Rectangle 5">
            <a:extLst>
              <a:ext uri="{FF2B5EF4-FFF2-40B4-BE49-F238E27FC236}">
                <a16:creationId xmlns:a16="http://schemas.microsoft.com/office/drawing/2014/main" id="{771CABEE-C341-443F-BA98-D81741EC91D3}"/>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7" name="Rectangle 6">
            <a:extLst>
              <a:ext uri="{FF2B5EF4-FFF2-40B4-BE49-F238E27FC236}">
                <a16:creationId xmlns:a16="http://schemas.microsoft.com/office/drawing/2014/main" id="{80DE1FD8-A845-4CE1-9C27-C1B0EDBAF42F}"/>
              </a:ext>
            </a:extLst>
          </p:cNvPr>
          <p:cNvSpPr/>
          <p:nvPr/>
        </p:nvSpPr>
        <p:spPr>
          <a:xfrm>
            <a:off x="611842" y="5541612"/>
            <a:ext cx="1754841" cy="35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dirty="0">
              <a:solidFill>
                <a:prstClr val="white"/>
              </a:solidFill>
              <a:latin typeface="Calibri" panose="020F0502020204030204"/>
              <a:sym typeface="Arial"/>
            </a:endParaRPr>
          </a:p>
        </p:txBody>
      </p:sp>
    </p:spTree>
    <p:extLst>
      <p:ext uri="{BB962C8B-B14F-4D97-AF65-F5344CB8AC3E}">
        <p14:creationId xmlns:p14="http://schemas.microsoft.com/office/powerpoint/2010/main" val="163983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defTabSz="685800">
              <a:defRPr/>
            </a:pPr>
            <a:r>
              <a:rPr lang="en-US" dirty="0">
                <a:sym typeface="Arial"/>
              </a:rPr>
              <a:t>|  </a:t>
            </a:r>
            <a:fld id="{6967D197-2218-4700-B211-63EF06F51A7E}" type="slidenum">
              <a:rPr lang="en-US">
                <a:sym typeface="Arial"/>
              </a:rPr>
              <a:pPr defTabSz="685800">
                <a:defRPr/>
              </a:pPr>
              <a:t>23</a:t>
            </a:fld>
            <a:endParaRPr lang="en-US" dirty="0">
              <a:sym typeface="Arial"/>
            </a:endParaRPr>
          </a:p>
        </p:txBody>
      </p:sp>
      <p:sp>
        <p:nvSpPr>
          <p:cNvPr id="3" name="Content"/>
          <p:cNvSpPr>
            <a:spLocks noGrp="1"/>
          </p:cNvSpPr>
          <p:nvPr>
            <p:ph sz="quarter" idx="4294967295"/>
          </p:nvPr>
        </p:nvSpPr>
        <p:spPr>
          <a:xfrm>
            <a:off x="1358503" y="1195478"/>
            <a:ext cx="6426994" cy="4467043"/>
          </a:xfrm>
        </p:spPr>
        <p:txBody>
          <a:bodyPr vert="horz" lIns="68580" tIns="34290" rIns="68580" bIns="34290" rtlCol="0" anchor="t">
            <a:noAutofit/>
          </a:bodyPr>
          <a:lstStyle/>
          <a:p>
            <a:r>
              <a:rPr lang="en-GB" sz="1400" dirty="0">
                <a:latin typeface="Arial"/>
                <a:cs typeface="Times New Roman"/>
              </a:rPr>
              <a:t>Some other substantial reason – must act reasonably</a:t>
            </a:r>
          </a:p>
          <a:p>
            <a:r>
              <a:rPr lang="en-GB" sz="1400" dirty="0">
                <a:latin typeface="Arial"/>
                <a:cs typeface="Times New Roman"/>
              </a:rPr>
              <a:t>Redundancy?  One limb of the definition of redundancy (s139(1)(b) Employment Rights Act 1996)</a:t>
            </a:r>
          </a:p>
          <a:p>
            <a:pPr lvl="1"/>
            <a:r>
              <a:rPr lang="en-GB" sz="1200" dirty="0">
                <a:latin typeface="Arial"/>
                <a:cs typeface="Times New Roman"/>
              </a:rPr>
              <a:t>The requirements of that business for employees to carry out work of a particular kind in the place where the employee was employed by the employer have ceased or diminished.  </a:t>
            </a:r>
          </a:p>
          <a:p>
            <a:pPr marL="342900" lvl="1" indent="0">
              <a:buNone/>
            </a:pPr>
            <a:endParaRPr lang="en-GB" sz="1025" dirty="0">
              <a:latin typeface="Arial"/>
              <a:cs typeface="Times New Roman"/>
            </a:endParaRPr>
          </a:p>
          <a:p>
            <a:r>
              <a:rPr lang="en-GB" sz="1400" dirty="0">
                <a:latin typeface="Arial"/>
                <a:cs typeface="Times New Roman"/>
              </a:rPr>
              <a:t>Must ensure that follow a fair process, including:</a:t>
            </a:r>
          </a:p>
          <a:p>
            <a:pPr lvl="1"/>
            <a:r>
              <a:rPr lang="en-GB" sz="1200" dirty="0">
                <a:latin typeface="Arial"/>
                <a:cs typeface="Times New Roman"/>
              </a:rPr>
              <a:t>Need to have a sound busines rationale as to why the change is required</a:t>
            </a:r>
          </a:p>
          <a:p>
            <a:pPr lvl="1"/>
            <a:r>
              <a:rPr lang="en-GB" sz="1200" dirty="0">
                <a:latin typeface="Arial"/>
                <a:cs typeface="Times New Roman"/>
              </a:rPr>
              <a:t>Consult with employees over the proposal; discuss the reasons for the change, invite them to raise anything they wish, suggestions, alternatives etc, consider points put forward reasonably and feedback.</a:t>
            </a:r>
          </a:p>
          <a:p>
            <a:pPr marL="342900" lvl="1" indent="0">
              <a:buNone/>
            </a:pPr>
            <a:endParaRPr lang="en-GB" sz="650" dirty="0">
              <a:latin typeface="Arial"/>
              <a:cs typeface="Times New Roman"/>
            </a:endParaRPr>
          </a:p>
          <a:p>
            <a:r>
              <a:rPr lang="en-GB" sz="1400" dirty="0">
                <a:latin typeface="Arial"/>
                <a:cs typeface="Times New Roman"/>
              </a:rPr>
              <a:t>Remember the need to follow the collective consultation process where there are 20 or more employees that you are looking to impose the change on (whether approaching as redundancy or varying contracts)</a:t>
            </a:r>
          </a:p>
          <a:p>
            <a:pPr lvl="1"/>
            <a:r>
              <a:rPr lang="en-GB" sz="1200" dirty="0">
                <a:latin typeface="Arial"/>
                <a:cs typeface="Times New Roman"/>
              </a:rPr>
              <a:t>Minimum of 30 days consultation for 20 or more</a:t>
            </a:r>
          </a:p>
          <a:p>
            <a:pPr lvl="1"/>
            <a:r>
              <a:rPr lang="en-GB" sz="1200" dirty="0">
                <a:latin typeface="Arial"/>
                <a:cs typeface="Times New Roman"/>
              </a:rPr>
              <a:t>Minimum of 45 days consultation for 100 or more.</a:t>
            </a:r>
          </a:p>
          <a:p>
            <a:pPr marL="342900" lvl="1" indent="0">
              <a:buNone/>
            </a:pPr>
            <a:endParaRPr lang="en-GB" sz="1025" dirty="0">
              <a:latin typeface="Arial"/>
              <a:cs typeface="Times New Roman"/>
            </a:endParaRPr>
          </a:p>
          <a:p>
            <a:endParaRPr lang="en-GB" sz="1250" dirty="0">
              <a:latin typeface="Arial"/>
              <a:cs typeface="Times New Roman"/>
            </a:endParaRPr>
          </a:p>
          <a:p>
            <a:pPr lvl="3"/>
            <a:endParaRPr lang="en-GB" sz="1250" dirty="0">
              <a:latin typeface="Arial"/>
              <a:cs typeface="Times New Roman"/>
            </a:endParaRPr>
          </a:p>
          <a:p>
            <a:pPr lvl="1"/>
            <a:endParaRPr lang="en-GB" sz="1025" dirty="0">
              <a:latin typeface="Arial"/>
              <a:ea typeface="Calibri" panose="020F0502020204030204" pitchFamily="34" charset="0"/>
              <a:cs typeface="Times New Roman"/>
            </a:endParaRPr>
          </a:p>
          <a:p>
            <a:pPr lvl="1"/>
            <a:endParaRPr lang="en-GB" sz="1025" dirty="0">
              <a:latin typeface="Arial"/>
              <a:ea typeface="Calibri" panose="020F0502020204030204" pitchFamily="34" charset="0"/>
              <a:cs typeface="Times New Roman"/>
            </a:endParaRPr>
          </a:p>
        </p:txBody>
      </p:sp>
      <p:sp>
        <p:nvSpPr>
          <p:cNvPr id="2" name="Slide Title"/>
          <p:cNvSpPr>
            <a:spLocks noGrp="1"/>
          </p:cNvSpPr>
          <p:nvPr>
            <p:ph type="title" idx="4294967295"/>
          </p:nvPr>
        </p:nvSpPr>
        <p:spPr>
          <a:xfrm>
            <a:off x="1894681" y="342123"/>
            <a:ext cx="5354638" cy="741342"/>
          </a:xfrm>
        </p:spPr>
        <p:txBody>
          <a:bodyPr>
            <a:normAutofit/>
          </a:bodyPr>
          <a:lstStyle/>
          <a:p>
            <a:r>
              <a:rPr lang="en-GB" dirty="0"/>
              <a:t>Hybrid Working – Fair Reason?</a:t>
            </a:r>
            <a:endParaRPr lang="en-US" dirty="0"/>
          </a:p>
        </p:txBody>
      </p:sp>
      <p:sp>
        <p:nvSpPr>
          <p:cNvPr id="4" name="Rectangle 3">
            <a:extLst>
              <a:ext uri="{FF2B5EF4-FFF2-40B4-BE49-F238E27FC236}">
                <a16:creationId xmlns:a16="http://schemas.microsoft.com/office/drawing/2014/main" id="{92056EFB-FA45-4B62-9623-84D1F0273B71}"/>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6" name="Rectangle 5">
            <a:extLst>
              <a:ext uri="{FF2B5EF4-FFF2-40B4-BE49-F238E27FC236}">
                <a16:creationId xmlns:a16="http://schemas.microsoft.com/office/drawing/2014/main" id="{771CABEE-C341-443F-BA98-D81741EC91D3}"/>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7" name="Rectangle 6">
            <a:extLst>
              <a:ext uri="{FF2B5EF4-FFF2-40B4-BE49-F238E27FC236}">
                <a16:creationId xmlns:a16="http://schemas.microsoft.com/office/drawing/2014/main" id="{80DE1FD8-A845-4CE1-9C27-C1B0EDBAF42F}"/>
              </a:ext>
            </a:extLst>
          </p:cNvPr>
          <p:cNvSpPr/>
          <p:nvPr/>
        </p:nvSpPr>
        <p:spPr>
          <a:xfrm>
            <a:off x="611842" y="5541612"/>
            <a:ext cx="1754841" cy="35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dirty="0">
              <a:solidFill>
                <a:prstClr val="white"/>
              </a:solidFill>
              <a:latin typeface="Calibri" panose="020F0502020204030204"/>
              <a:sym typeface="Arial"/>
            </a:endParaRPr>
          </a:p>
        </p:txBody>
      </p:sp>
    </p:spTree>
    <p:extLst>
      <p:ext uri="{BB962C8B-B14F-4D97-AF65-F5344CB8AC3E}">
        <p14:creationId xmlns:p14="http://schemas.microsoft.com/office/powerpoint/2010/main" val="266753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defTabSz="685800">
              <a:defRPr/>
            </a:pPr>
            <a:r>
              <a:rPr lang="en-US" dirty="0">
                <a:sym typeface="Arial"/>
              </a:rPr>
              <a:t>|  </a:t>
            </a:r>
            <a:fld id="{6967D197-2218-4700-B211-63EF06F51A7E}" type="slidenum">
              <a:rPr lang="en-US">
                <a:sym typeface="Arial"/>
              </a:rPr>
              <a:pPr defTabSz="685800">
                <a:defRPr/>
              </a:pPr>
              <a:t>24</a:t>
            </a:fld>
            <a:endParaRPr lang="en-US" dirty="0">
              <a:sym typeface="Arial"/>
            </a:endParaRPr>
          </a:p>
        </p:txBody>
      </p:sp>
      <p:sp>
        <p:nvSpPr>
          <p:cNvPr id="3" name="Content"/>
          <p:cNvSpPr>
            <a:spLocks noGrp="1"/>
          </p:cNvSpPr>
          <p:nvPr>
            <p:ph sz="quarter" idx="4294967295"/>
          </p:nvPr>
        </p:nvSpPr>
        <p:spPr>
          <a:xfrm>
            <a:off x="1358503" y="1345051"/>
            <a:ext cx="6426994" cy="3469683"/>
          </a:xfrm>
        </p:spPr>
        <p:txBody>
          <a:bodyPr vert="horz" lIns="68580" tIns="34290" rIns="68580" bIns="34290" rtlCol="0" anchor="t">
            <a:noAutofit/>
          </a:bodyPr>
          <a:lstStyle/>
          <a:p>
            <a:pPr marL="342900" lvl="1" indent="0">
              <a:buNone/>
            </a:pPr>
            <a:endParaRPr lang="en-GB" sz="1025" dirty="0">
              <a:latin typeface="Arial"/>
              <a:cs typeface="Times New Roman"/>
            </a:endParaRPr>
          </a:p>
          <a:p>
            <a:r>
              <a:rPr lang="en-GB" sz="1400" dirty="0">
                <a:latin typeface="Arial"/>
                <a:cs typeface="Times New Roman"/>
              </a:rPr>
              <a:t>Under an obligation to ensure, so far as is reasonably practicable, the health, safety and welfare at work of all employees – should consider:</a:t>
            </a:r>
          </a:p>
          <a:p>
            <a:pPr lvl="1"/>
            <a:r>
              <a:rPr lang="en-GB" sz="1400" dirty="0">
                <a:latin typeface="Arial"/>
                <a:cs typeface="Times New Roman"/>
              </a:rPr>
              <a:t>Provision of appropriate work space equipment - higher burden where permanent arrangement than temporary. </a:t>
            </a:r>
          </a:p>
          <a:p>
            <a:pPr lvl="1"/>
            <a:r>
              <a:rPr lang="en-GB" sz="1400" dirty="0">
                <a:latin typeface="Arial"/>
                <a:cs typeface="Times New Roman"/>
              </a:rPr>
              <a:t>Workstation assessments</a:t>
            </a:r>
          </a:p>
          <a:p>
            <a:pPr lvl="1"/>
            <a:r>
              <a:rPr lang="en-GB" sz="1400" dirty="0">
                <a:latin typeface="Arial"/>
                <a:cs typeface="Times New Roman"/>
              </a:rPr>
              <a:t>Lone working</a:t>
            </a:r>
          </a:p>
          <a:p>
            <a:pPr lvl="1"/>
            <a:r>
              <a:rPr lang="en-GB" sz="1400" dirty="0">
                <a:latin typeface="Arial"/>
                <a:cs typeface="Times New Roman"/>
              </a:rPr>
              <a:t>First aid</a:t>
            </a:r>
          </a:p>
          <a:p>
            <a:pPr lvl="1"/>
            <a:r>
              <a:rPr lang="en-GB" sz="1400" dirty="0">
                <a:latin typeface="Arial"/>
                <a:cs typeface="Times New Roman"/>
              </a:rPr>
              <a:t>Review your risk assessments - possible risks include trips, failure of electrical equipment (electrocution) </a:t>
            </a:r>
          </a:p>
          <a:p>
            <a:pPr lvl="1"/>
            <a:r>
              <a:rPr lang="en-GB" sz="1400" dirty="0">
                <a:latin typeface="Arial"/>
                <a:cs typeface="Times New Roman"/>
              </a:rPr>
              <a:t>Advice and information</a:t>
            </a:r>
          </a:p>
          <a:p>
            <a:pPr lvl="1"/>
            <a:r>
              <a:rPr lang="en-GB" sz="1400" dirty="0">
                <a:latin typeface="Arial"/>
                <a:cs typeface="Times New Roman"/>
              </a:rPr>
              <a:t>Keep in touch</a:t>
            </a:r>
          </a:p>
          <a:p>
            <a:pPr lvl="1"/>
            <a:endParaRPr lang="en-GB" sz="1025" dirty="0">
              <a:latin typeface="Arial"/>
              <a:cs typeface="Times New Roman"/>
            </a:endParaRPr>
          </a:p>
          <a:p>
            <a:pPr lvl="3"/>
            <a:endParaRPr lang="en-GB" sz="1250" dirty="0">
              <a:latin typeface="Arial"/>
              <a:cs typeface="Times New Roman"/>
            </a:endParaRPr>
          </a:p>
          <a:p>
            <a:pPr lvl="1"/>
            <a:endParaRPr lang="en-GB" sz="1025" dirty="0">
              <a:latin typeface="Arial"/>
              <a:ea typeface="Calibri" panose="020F0502020204030204" pitchFamily="34" charset="0"/>
              <a:cs typeface="Times New Roman"/>
            </a:endParaRPr>
          </a:p>
          <a:p>
            <a:pPr lvl="1"/>
            <a:endParaRPr lang="en-GB" sz="1025" dirty="0">
              <a:latin typeface="Arial"/>
              <a:ea typeface="Calibri" panose="020F0502020204030204" pitchFamily="34" charset="0"/>
              <a:cs typeface="Times New Roman"/>
            </a:endParaRPr>
          </a:p>
        </p:txBody>
      </p:sp>
      <p:sp>
        <p:nvSpPr>
          <p:cNvPr id="2" name="Slide Title"/>
          <p:cNvSpPr>
            <a:spLocks noGrp="1"/>
          </p:cNvSpPr>
          <p:nvPr>
            <p:ph type="title" idx="4294967295"/>
          </p:nvPr>
        </p:nvSpPr>
        <p:spPr>
          <a:xfrm>
            <a:off x="1318108" y="342123"/>
            <a:ext cx="6507784" cy="741342"/>
          </a:xfrm>
        </p:spPr>
        <p:txBody>
          <a:bodyPr>
            <a:normAutofit/>
          </a:bodyPr>
          <a:lstStyle/>
          <a:p>
            <a:r>
              <a:rPr lang="en-GB" dirty="0"/>
              <a:t>Hybrid Working – H&amp;S Considerations</a:t>
            </a:r>
            <a:endParaRPr lang="en-US" dirty="0"/>
          </a:p>
        </p:txBody>
      </p:sp>
      <p:sp>
        <p:nvSpPr>
          <p:cNvPr id="4" name="Rectangle 3">
            <a:extLst>
              <a:ext uri="{FF2B5EF4-FFF2-40B4-BE49-F238E27FC236}">
                <a16:creationId xmlns:a16="http://schemas.microsoft.com/office/drawing/2014/main" id="{92056EFB-FA45-4B62-9623-84D1F0273B71}"/>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6" name="Rectangle 5">
            <a:extLst>
              <a:ext uri="{FF2B5EF4-FFF2-40B4-BE49-F238E27FC236}">
                <a16:creationId xmlns:a16="http://schemas.microsoft.com/office/drawing/2014/main" id="{771CABEE-C341-443F-BA98-D81741EC91D3}"/>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7" name="Rectangle 6">
            <a:extLst>
              <a:ext uri="{FF2B5EF4-FFF2-40B4-BE49-F238E27FC236}">
                <a16:creationId xmlns:a16="http://schemas.microsoft.com/office/drawing/2014/main" id="{80DE1FD8-A845-4CE1-9C27-C1B0EDBAF42F}"/>
              </a:ext>
            </a:extLst>
          </p:cNvPr>
          <p:cNvSpPr/>
          <p:nvPr/>
        </p:nvSpPr>
        <p:spPr>
          <a:xfrm>
            <a:off x="611842" y="5541612"/>
            <a:ext cx="1754841" cy="35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dirty="0">
              <a:solidFill>
                <a:prstClr val="white"/>
              </a:solidFill>
              <a:latin typeface="Calibri" panose="020F0502020204030204"/>
              <a:sym typeface="Arial"/>
            </a:endParaRPr>
          </a:p>
        </p:txBody>
      </p:sp>
    </p:spTree>
    <p:extLst>
      <p:ext uri="{BB962C8B-B14F-4D97-AF65-F5344CB8AC3E}">
        <p14:creationId xmlns:p14="http://schemas.microsoft.com/office/powerpoint/2010/main" val="205529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12"/>
          </p:nvPr>
        </p:nvSpPr>
        <p:spPr/>
        <p:txBody>
          <a:bodyPr/>
          <a:lstStyle/>
          <a:p>
            <a:pPr defTabSz="685800">
              <a:defRPr/>
            </a:pPr>
            <a:r>
              <a:rPr lang="en-US" dirty="0">
                <a:sym typeface="Arial"/>
              </a:rPr>
              <a:t>|  </a:t>
            </a:r>
            <a:fld id="{6967D197-2218-4700-B211-63EF06F51A7E}" type="slidenum">
              <a:rPr lang="en-US">
                <a:sym typeface="Arial"/>
              </a:rPr>
              <a:pPr defTabSz="685800">
                <a:defRPr/>
              </a:pPr>
              <a:t>25</a:t>
            </a:fld>
            <a:endParaRPr lang="en-US" dirty="0">
              <a:sym typeface="Arial"/>
            </a:endParaRPr>
          </a:p>
        </p:txBody>
      </p:sp>
      <p:sp>
        <p:nvSpPr>
          <p:cNvPr id="3" name="Content"/>
          <p:cNvSpPr>
            <a:spLocks noGrp="1"/>
          </p:cNvSpPr>
          <p:nvPr>
            <p:ph sz="quarter" idx="4294967295"/>
          </p:nvPr>
        </p:nvSpPr>
        <p:spPr>
          <a:xfrm>
            <a:off x="1358502" y="1439941"/>
            <a:ext cx="6426994" cy="3469683"/>
          </a:xfrm>
        </p:spPr>
        <p:txBody>
          <a:bodyPr vert="horz" lIns="68580" tIns="34290" rIns="68580" bIns="34290" rtlCol="0" anchor="t">
            <a:noAutofit/>
          </a:bodyPr>
          <a:lstStyle/>
          <a:p>
            <a:pPr marL="342900" lvl="1" indent="0">
              <a:buNone/>
            </a:pPr>
            <a:endParaRPr lang="en-GB" sz="1025" dirty="0">
              <a:latin typeface="Arial"/>
              <a:cs typeface="Times New Roman"/>
            </a:endParaRPr>
          </a:p>
          <a:p>
            <a:r>
              <a:rPr lang="en-GB" sz="1400" dirty="0">
                <a:latin typeface="Arial"/>
                <a:cs typeface="Times New Roman"/>
              </a:rPr>
              <a:t>Data Protection – need to ensure data is kept securely. </a:t>
            </a:r>
          </a:p>
          <a:p>
            <a:r>
              <a:rPr lang="en-GB" sz="1400" dirty="0">
                <a:latin typeface="Arial"/>
                <a:cs typeface="Times New Roman"/>
              </a:rPr>
              <a:t>Information security from business point of view.</a:t>
            </a:r>
          </a:p>
          <a:p>
            <a:r>
              <a:rPr lang="en-GB" sz="1400" dirty="0">
                <a:latin typeface="Arial"/>
                <a:cs typeface="Times New Roman"/>
              </a:rPr>
              <a:t>Insurance</a:t>
            </a:r>
          </a:p>
          <a:p>
            <a:r>
              <a:rPr lang="en-GB" sz="1400" dirty="0">
                <a:latin typeface="Arial"/>
                <a:cs typeface="Times New Roman"/>
              </a:rPr>
              <a:t>Costs – equipment to undertake the role, increased electricity use, broadband provision, telephone calls.</a:t>
            </a:r>
          </a:p>
          <a:p>
            <a:pPr lvl="1">
              <a:buFont typeface="Courier New" panose="02070309020205020404" pitchFamily="49" charset="0"/>
              <a:buChar char="o"/>
            </a:pPr>
            <a:r>
              <a:rPr lang="en-GB" sz="1200" dirty="0">
                <a:latin typeface="Arial"/>
                <a:cs typeface="Times New Roman"/>
              </a:rPr>
              <a:t>Ideally agree with the employee who will be responsible for what costs and to what level</a:t>
            </a:r>
          </a:p>
          <a:p>
            <a:pPr lvl="1">
              <a:buFont typeface="Courier New" panose="02070309020205020404" pitchFamily="49" charset="0"/>
              <a:buChar char="o"/>
            </a:pPr>
            <a:r>
              <a:rPr lang="en-GB" sz="1200" dirty="0">
                <a:latin typeface="Arial"/>
                <a:cs typeface="Times New Roman"/>
              </a:rPr>
              <a:t>Possible national minimum wage implications</a:t>
            </a:r>
          </a:p>
          <a:p>
            <a:pPr lvl="1">
              <a:buFont typeface="Courier New" panose="02070309020205020404" pitchFamily="49" charset="0"/>
              <a:buChar char="o"/>
            </a:pPr>
            <a:r>
              <a:rPr lang="en-GB" sz="1200" dirty="0">
                <a:latin typeface="Arial"/>
                <a:cs typeface="Times New Roman"/>
              </a:rPr>
              <a:t>Remember the need to act reasonably</a:t>
            </a:r>
          </a:p>
          <a:p>
            <a:pPr lvl="1"/>
            <a:endParaRPr lang="en-GB" sz="1025" dirty="0">
              <a:latin typeface="Arial"/>
              <a:cs typeface="Times New Roman"/>
            </a:endParaRPr>
          </a:p>
          <a:p>
            <a:pPr lvl="3"/>
            <a:endParaRPr lang="en-GB" sz="1250" dirty="0">
              <a:latin typeface="Arial"/>
              <a:cs typeface="Times New Roman"/>
            </a:endParaRPr>
          </a:p>
          <a:p>
            <a:pPr lvl="1"/>
            <a:endParaRPr lang="en-GB" sz="1025" dirty="0">
              <a:latin typeface="Arial"/>
              <a:ea typeface="Calibri" panose="020F0502020204030204" pitchFamily="34" charset="0"/>
              <a:cs typeface="Times New Roman"/>
            </a:endParaRPr>
          </a:p>
          <a:p>
            <a:pPr lvl="1"/>
            <a:endParaRPr lang="en-GB" sz="1025" dirty="0">
              <a:latin typeface="Arial"/>
              <a:ea typeface="Calibri" panose="020F0502020204030204" pitchFamily="34" charset="0"/>
              <a:cs typeface="Times New Roman"/>
            </a:endParaRPr>
          </a:p>
        </p:txBody>
      </p:sp>
      <p:sp>
        <p:nvSpPr>
          <p:cNvPr id="2" name="Slide Title"/>
          <p:cNvSpPr>
            <a:spLocks noGrp="1"/>
          </p:cNvSpPr>
          <p:nvPr>
            <p:ph type="title" idx="4294967295"/>
          </p:nvPr>
        </p:nvSpPr>
        <p:spPr>
          <a:xfrm>
            <a:off x="1821356" y="418918"/>
            <a:ext cx="5501287" cy="741342"/>
          </a:xfrm>
        </p:spPr>
        <p:txBody>
          <a:bodyPr>
            <a:normAutofit/>
          </a:bodyPr>
          <a:lstStyle/>
          <a:p>
            <a:r>
              <a:rPr lang="en-GB" dirty="0"/>
              <a:t>Hybrid Working – Other Aspects</a:t>
            </a:r>
            <a:endParaRPr lang="en-US" dirty="0"/>
          </a:p>
        </p:txBody>
      </p:sp>
      <p:sp>
        <p:nvSpPr>
          <p:cNvPr id="4" name="Rectangle 3">
            <a:extLst>
              <a:ext uri="{FF2B5EF4-FFF2-40B4-BE49-F238E27FC236}">
                <a16:creationId xmlns:a16="http://schemas.microsoft.com/office/drawing/2014/main" id="{92056EFB-FA45-4B62-9623-84D1F0273B71}"/>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6" name="Rectangle 5">
            <a:extLst>
              <a:ext uri="{FF2B5EF4-FFF2-40B4-BE49-F238E27FC236}">
                <a16:creationId xmlns:a16="http://schemas.microsoft.com/office/drawing/2014/main" id="{771CABEE-C341-443F-BA98-D81741EC91D3}"/>
              </a:ext>
            </a:extLst>
          </p:cNvPr>
          <p:cNvSpPr/>
          <p:nvPr/>
        </p:nvSpPr>
        <p:spPr>
          <a:xfrm>
            <a:off x="4481110" y="3290500"/>
            <a:ext cx="227948" cy="300082"/>
          </a:xfrm>
          <a:prstGeom prst="rect">
            <a:avLst/>
          </a:prstGeom>
        </p:spPr>
        <p:txBody>
          <a:bodyPr wrap="none">
            <a:spAutoFit/>
          </a:bodyPr>
          <a:lstStyle/>
          <a:p>
            <a:pPr defTabSz="685800"/>
            <a:r>
              <a:rPr lang="en-GB" sz="1350" dirty="0">
                <a:solidFill>
                  <a:srgbClr val="000000"/>
                </a:solidFill>
                <a:latin typeface="Times New Roman" panose="02020603050405020304" pitchFamily="18" charset="0"/>
                <a:cs typeface="Arial"/>
                <a:sym typeface="Arial"/>
              </a:rPr>
              <a:t> </a:t>
            </a:r>
            <a:endParaRPr lang="en-GB" sz="1350" dirty="0">
              <a:solidFill>
                <a:prstClr val="black"/>
              </a:solidFill>
              <a:latin typeface="Calibri" panose="020F0502020204030204"/>
              <a:cs typeface="Arial"/>
              <a:sym typeface="Arial"/>
            </a:endParaRPr>
          </a:p>
        </p:txBody>
      </p:sp>
      <p:sp>
        <p:nvSpPr>
          <p:cNvPr id="7" name="Rectangle 6">
            <a:extLst>
              <a:ext uri="{FF2B5EF4-FFF2-40B4-BE49-F238E27FC236}">
                <a16:creationId xmlns:a16="http://schemas.microsoft.com/office/drawing/2014/main" id="{80DE1FD8-A845-4CE1-9C27-C1B0EDBAF42F}"/>
              </a:ext>
            </a:extLst>
          </p:cNvPr>
          <p:cNvSpPr/>
          <p:nvPr/>
        </p:nvSpPr>
        <p:spPr>
          <a:xfrm>
            <a:off x="611842" y="5541612"/>
            <a:ext cx="1754841" cy="356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dirty="0">
              <a:solidFill>
                <a:prstClr val="white"/>
              </a:solidFill>
              <a:latin typeface="Calibri" panose="020F0502020204030204"/>
              <a:sym typeface="Arial"/>
            </a:endParaRPr>
          </a:p>
        </p:txBody>
      </p:sp>
    </p:spTree>
    <p:extLst>
      <p:ext uri="{BB962C8B-B14F-4D97-AF65-F5344CB8AC3E}">
        <p14:creationId xmlns:p14="http://schemas.microsoft.com/office/powerpoint/2010/main" val="385308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433135"/>
            <a:ext cx="7886700" cy="2852737"/>
          </a:xfrm>
        </p:spPr>
        <p:txBody>
          <a:bodyPr/>
          <a:lstStyle/>
          <a:p>
            <a:r>
              <a:rPr lang="en-GB"/>
              <a:t>Questions</a:t>
            </a:r>
            <a:br>
              <a:rPr lang="en-GB"/>
            </a:br>
            <a:endParaRPr lang="en-GB"/>
          </a:p>
        </p:txBody>
      </p:sp>
      <p:sp>
        <p:nvSpPr>
          <p:cNvPr id="6" name="Text Placeholder 6">
            <a:extLst>
              <a:ext uri="{FF2B5EF4-FFF2-40B4-BE49-F238E27FC236}">
                <a16:creationId xmlns:a16="http://schemas.microsoft.com/office/drawing/2014/main" id="{0F914031-DFB7-4DE0-945B-E19782AA8493}"/>
              </a:ext>
            </a:extLst>
          </p:cNvPr>
          <p:cNvSpPr>
            <a:spLocks noGrp="1"/>
          </p:cNvSpPr>
          <p:nvPr>
            <p:ph type="body" idx="1"/>
          </p:nvPr>
        </p:nvSpPr>
        <p:spPr>
          <a:xfrm>
            <a:off x="623888" y="5361623"/>
            <a:ext cx="7886700" cy="1500187"/>
          </a:xfrm>
        </p:spPr>
        <p:txBody>
          <a:bodyPr/>
          <a:lstStyle/>
          <a:p>
            <a:r>
              <a:rPr lang="en-US"/>
              <a:t>Please use the Q&amp;A function to submit your questions</a:t>
            </a:r>
            <a:endParaRPr lang="en-GB">
              <a:solidFill>
                <a:schemeClr val="bg1"/>
              </a:solidFill>
            </a:endParaRPr>
          </a:p>
        </p:txBody>
      </p:sp>
      <p:sp>
        <p:nvSpPr>
          <p:cNvPr id="3" name="Rectangle 2">
            <a:extLst>
              <a:ext uri="{FF2B5EF4-FFF2-40B4-BE49-F238E27FC236}">
                <a16:creationId xmlns:a16="http://schemas.microsoft.com/office/drawing/2014/main" id="{A6EC6C12-CED6-477A-B74D-1B65B6075D81}"/>
              </a:ext>
            </a:extLst>
          </p:cNvPr>
          <p:cNvSpPr/>
          <p:nvPr/>
        </p:nvSpPr>
        <p:spPr>
          <a:xfrm>
            <a:off x="624412" y="2290665"/>
            <a:ext cx="7336348" cy="2279085"/>
          </a:xfrm>
          <a:prstGeom prst="rect">
            <a:avLst/>
          </a:prstGeom>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
                <a:srgbClr val="DA1D52"/>
              </a:buClr>
              <a:buSzTx/>
              <a:buFontTx/>
              <a:buNone/>
              <a:tabLst/>
              <a:defRPr/>
            </a:pPr>
            <a:r>
              <a:rPr kumimoji="0" lang="en-US" sz="2400" b="0" i="0" u="none" strike="noStrike" kern="1200" cap="none" spc="0" normalizeH="0" baseline="0" noProof="0" dirty="0">
                <a:ln>
                  <a:noFill/>
                </a:ln>
                <a:solidFill>
                  <a:srgbClr val="58595B"/>
                </a:solidFill>
                <a:effectLst/>
                <a:uLnTx/>
                <a:uFillTx/>
                <a:latin typeface="Arial"/>
                <a:cs typeface="Arial"/>
              </a:rPr>
              <a:t>Please submit your questions for:</a:t>
            </a: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Claire McCartney, Senior Policy Adviser – Resourcing and Inclusion, CIPD</a:t>
            </a: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Gemma Dale, Lecturer, Liverpool John </a:t>
            </a:r>
            <a:r>
              <a:rPr lang="en-GB" sz="2400" dirty="0" err="1">
                <a:solidFill>
                  <a:srgbClr val="58595B"/>
                </a:solidFill>
                <a:latin typeface="Arial"/>
                <a:cs typeface="Arial"/>
              </a:rPr>
              <a:t>Moores</a:t>
            </a:r>
            <a:r>
              <a:rPr lang="en-GB" sz="2400" dirty="0">
                <a:solidFill>
                  <a:srgbClr val="58595B"/>
                </a:solidFill>
                <a:latin typeface="Arial"/>
                <a:cs typeface="Arial"/>
              </a:rPr>
              <a:t> University</a:t>
            </a:r>
            <a:endParaRPr lang="en-GB" sz="2400" dirty="0">
              <a:solidFill>
                <a:srgbClr val="58595B"/>
              </a:solidFill>
              <a:latin typeface="Arial" panose="020B0604020202020204" pitchFamily="34" charset="0"/>
              <a:cs typeface="Arial" panose="020B0604020202020204" pitchFamily="34" charset="0"/>
            </a:endParaRPr>
          </a:p>
          <a:p>
            <a:pPr marL="800100" lvl="1" indent="-342900">
              <a:lnSpc>
                <a:spcPct val="90000"/>
              </a:lnSpc>
              <a:spcBef>
                <a:spcPts val="500"/>
              </a:spcBef>
              <a:buClr>
                <a:srgbClr val="DA1D52"/>
              </a:buClr>
              <a:buFont typeface="Arial" panose="020B0604020202020204" pitchFamily="34" charset="0"/>
              <a:buChar char="•"/>
            </a:pPr>
            <a:r>
              <a:rPr lang="en-GB" sz="2400" dirty="0">
                <a:solidFill>
                  <a:srgbClr val="58595B"/>
                </a:solidFill>
                <a:latin typeface="Arial"/>
                <a:cs typeface="Arial"/>
              </a:rPr>
              <a:t>Matt Reymes-Cole, Legal Manager, Croner</a:t>
            </a:r>
          </a:p>
        </p:txBody>
      </p:sp>
    </p:spTree>
    <p:extLst>
      <p:ext uri="{BB962C8B-B14F-4D97-AF65-F5344CB8AC3E}">
        <p14:creationId xmlns:p14="http://schemas.microsoft.com/office/powerpoint/2010/main" val="96273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628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a:solidFill>
                  <a:srgbClr val="520D5D"/>
                </a:solidFill>
                <a:latin typeface="Arial Nova" panose="020B0504020202020204" pitchFamily="34" charset="0"/>
              </a:rPr>
              <a:t>#StrongerWithCIPD</a:t>
            </a: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9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3"/>
              </a:rPr>
              <a:t>cipd.co.uk/</a:t>
            </a:r>
            <a:r>
              <a:rPr lang="en-GB" sz="3375" b="1" err="1">
                <a:solidFill>
                  <a:srgbClr val="520D5D"/>
                </a:solidFill>
                <a:latin typeface="Arial Nova"/>
                <a:hlinkClick r:id="rId3"/>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851452" y="2918986"/>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2367241" y="2918986"/>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3883031" y="2918986"/>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5398821" y="2918986"/>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6914611" y="2918986"/>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851452" y="4517394"/>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2367241" y="4517394"/>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3883031" y="4517394"/>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5398821" y="4517394"/>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6914611" y="4517394"/>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8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2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4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55357"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1144" y="3535721"/>
            <a:ext cx="1049126" cy="1039229"/>
          </a:xfrm>
          <a:prstGeom prst="rect">
            <a:avLst/>
          </a:prstGeom>
        </p:spPr>
      </p:pic>
    </p:spTree>
    <p:extLst>
      <p:ext uri="{BB962C8B-B14F-4D97-AF65-F5344CB8AC3E}">
        <p14:creationId xmlns:p14="http://schemas.microsoft.com/office/powerpoint/2010/main" val="75594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0950" y="2758452"/>
            <a:ext cx="1800000" cy="1800000"/>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algn="ctr">
              <a:defRPr/>
            </a:pPr>
            <a:r>
              <a:rPr lang="en-GB" sz="1400" dirty="0">
                <a:solidFill>
                  <a:srgbClr val="FFFFFF"/>
                </a:solidFill>
                <a:latin typeface="Arial"/>
                <a:cs typeface="Arial"/>
              </a:rPr>
              <a:t>Lee Ann </a:t>
            </a:r>
            <a:r>
              <a:rPr lang="en-GB" sz="1400" dirty="0" err="1">
                <a:solidFill>
                  <a:srgbClr val="FFFFFF"/>
                </a:solidFill>
                <a:latin typeface="Arial"/>
                <a:cs typeface="Arial"/>
              </a:rPr>
              <a:t>Panglea</a:t>
            </a:r>
            <a:endParaRPr lang="en-GB" sz="14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algn="ctr">
              <a:defRPr/>
            </a:pPr>
            <a:r>
              <a:rPr lang="en-GB" sz="1400" dirty="0">
                <a:solidFill>
                  <a:srgbClr val="FFFFFF"/>
                </a:solidFill>
                <a:latin typeface="Arial"/>
                <a:cs typeface="Arial"/>
              </a:rPr>
              <a:t>Head of CIPD Scotland and Northern Ireland</a:t>
            </a:r>
            <a:r>
              <a:rPr kumimoji="0" lang="en-GB" sz="1400" b="0" i="0" u="none" strike="noStrike" kern="1200" cap="none" spc="0" normalizeH="0" baseline="0" noProof="0" dirty="0">
                <a:ln>
                  <a:noFill/>
                </a:ln>
                <a:solidFill>
                  <a:srgbClr val="FFFFFF"/>
                </a:solidFill>
                <a:effectLst/>
                <a:uLnTx/>
                <a:uFillTx/>
                <a:latin typeface="Arial"/>
                <a:cs typeface="Arial"/>
              </a:rPr>
              <a:t>,</a:t>
            </a:r>
            <a:br>
              <a:rPr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FFFF"/>
                </a:solidFill>
                <a:effectLst/>
                <a:uLnTx/>
                <a:uFillTx/>
                <a:latin typeface="Arial"/>
                <a:cs typeface="Arial"/>
              </a:rPr>
              <a:t>CIPD</a:t>
            </a:r>
            <a:endParaRPr lang="en-GB" sz="14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510970" y="2759642"/>
            <a:ext cx="1953000" cy="1816223"/>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dirty="0">
                <a:solidFill>
                  <a:srgbClr val="FFFFFF"/>
                </a:solidFill>
                <a:latin typeface="Arial"/>
                <a:cs typeface="Arial"/>
              </a:rPr>
              <a:t>Claire McCartney</a:t>
            </a:r>
            <a:endParaRPr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algn="ctr">
              <a:defRPr/>
            </a:pPr>
            <a:r>
              <a:rPr kumimoji="0" lang="en-GB" sz="1400" b="0" i="0" u="none" strike="noStrike" cap="none" spc="0" normalizeH="0" baseline="0" noProof="0" dirty="0">
                <a:ln>
                  <a:noFill/>
                </a:ln>
                <a:solidFill>
                  <a:srgbClr val="FFFFFF"/>
                </a:solidFill>
                <a:effectLst/>
                <a:uLnTx/>
                <a:uFillTx/>
                <a:latin typeface="Arial"/>
                <a:cs typeface="Arial"/>
              </a:rPr>
              <a:t>Senior </a:t>
            </a:r>
            <a:r>
              <a:rPr lang="en-GB" sz="1400" dirty="0">
                <a:solidFill>
                  <a:srgbClr val="FFFFFF"/>
                </a:solidFill>
                <a:latin typeface="Arial"/>
                <a:cs typeface="Arial"/>
              </a:rPr>
              <a:t>Policy Adviser – Resourcing and Inclusion,</a:t>
            </a:r>
            <a:br>
              <a:rPr lang="en-GB" sz="1400" dirty="0">
                <a:latin typeface="Arial" panose="020B0604020202020204" pitchFamily="34" charset="0"/>
                <a:cs typeface="Arial" panose="020B0604020202020204" pitchFamily="34" charset="0"/>
              </a:rPr>
            </a:br>
            <a:r>
              <a:rPr kumimoji="0" lang="en-GB" sz="1400" b="0" i="0" u="none" strike="noStrike" kern="1200" cap="none" spc="0" normalizeH="0" baseline="0" noProof="0" dirty="0">
                <a:ln>
                  <a:noFill/>
                </a:ln>
                <a:solidFill>
                  <a:srgbClr val="FFFFFF"/>
                </a:solidFill>
                <a:effectLst/>
                <a:uLnTx/>
                <a:uFillTx/>
                <a:latin typeface="Arial"/>
                <a:cs typeface="Arial"/>
              </a:rPr>
              <a:t>CIPD</a:t>
            </a:r>
            <a:r>
              <a:rPr lang="en-GB" sz="1400" dirty="0">
                <a:solidFill>
                  <a:srgbClr val="FFFFFF"/>
                </a:solidFill>
                <a:latin typeface="Arial"/>
                <a:cs typeface="Arial"/>
              </a:rPr>
              <a:t> </a:t>
            </a:r>
            <a:endParaRPr lang="en-GB"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81B693-15BE-4B77-B737-2D7D33BC8FA0}"/>
              </a:ext>
            </a:extLst>
          </p:cNvPr>
          <p:cNvSpPr txBox="1">
            <a:spLocks/>
          </p:cNvSpPr>
          <p:nvPr/>
        </p:nvSpPr>
        <p:spPr>
          <a:xfrm>
            <a:off x="529846" y="379828"/>
            <a:ext cx="7886700" cy="1231200"/>
          </a:xfrm>
          <a:prstGeom prst="rect">
            <a:avLst/>
          </a:prstGeom>
        </p:spPr>
        <p:txBody>
          <a:bodyPr/>
          <a:lstStyle>
            <a:lvl1pPr algn="l" defTabSz="914400" rtl="0" eaLnBrk="1" latinLnBrk="0" hangingPunct="1">
              <a:lnSpc>
                <a:spcPct val="90000"/>
              </a:lnSpc>
              <a:spcBef>
                <a:spcPct val="0"/>
              </a:spcBef>
              <a:buNone/>
              <a:defRPr sz="3800" kern="1200">
                <a:solidFill>
                  <a:srgbClr val="520D5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0" i="0" u="none" strike="noStrike" kern="1200" cap="none" spc="0" normalizeH="0" baseline="0" noProof="0">
                <a:ln>
                  <a:noFill/>
                </a:ln>
                <a:solidFill>
                  <a:srgbClr val="520D5D"/>
                </a:solidFill>
                <a:effectLst/>
                <a:uLnTx/>
                <a:uFillTx/>
                <a:latin typeface="Arial" panose="020B0604020202020204" pitchFamily="34" charset="0"/>
                <a:ea typeface="+mj-ea"/>
                <a:cs typeface="Arial" panose="020B0604020202020204" pitchFamily="34" charset="0"/>
              </a:rPr>
              <a:t>Today’s speakers</a:t>
            </a:r>
          </a:p>
        </p:txBody>
      </p:sp>
      <p:sp>
        <p:nvSpPr>
          <p:cNvPr id="11" name="Rectangle 10">
            <a:extLst>
              <a:ext uri="{FF2B5EF4-FFF2-40B4-BE49-F238E27FC236}">
                <a16:creationId xmlns:a16="http://schemas.microsoft.com/office/drawing/2014/main" id="{8ADCE21D-F195-440D-B566-A4D1CAB4D058}"/>
              </a:ext>
            </a:extLst>
          </p:cNvPr>
          <p:cNvSpPr/>
          <p:nvPr/>
        </p:nvSpPr>
        <p:spPr>
          <a:xfrm>
            <a:off x="4874990" y="2766429"/>
            <a:ext cx="1800000" cy="1800000"/>
          </a:xfrm>
          <a:prstGeom prst="rect">
            <a:avLst/>
          </a:prstGeom>
          <a:gradFill>
            <a:gsLst>
              <a:gs pos="0">
                <a:srgbClr val="520D5D"/>
              </a:gs>
              <a:gs pos="100000">
                <a:srgbClr val="DA1D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FFFFFF"/>
                </a:solidFill>
                <a:latin typeface="Arial"/>
                <a:cs typeface="Arial"/>
              </a:rPr>
              <a:t>Gemma Dale</a:t>
            </a:r>
            <a:endParaRPr lang="en-GB" sz="1400" dirty="0">
              <a:solidFill>
                <a:srgbClr val="FFFFFF"/>
              </a:solidFill>
              <a:latin typeface="Arial" panose="020B0604020202020204" pitchFamily="34" charset="0"/>
              <a:cs typeface="Arial" panose="020B0604020202020204" pitchFamily="34" charset="0"/>
            </a:endParaRPr>
          </a:p>
          <a:p>
            <a:pPr lvl="0" algn="ctr"/>
            <a:endParaRPr lang="en-GB" sz="1400">
              <a:solidFill>
                <a:srgbClr val="FFFFFF"/>
              </a:solidFill>
              <a:latin typeface="Arial" panose="020B0604020202020204" pitchFamily="34" charset="0"/>
              <a:cs typeface="Arial" panose="020B0604020202020204" pitchFamily="34" charset="0"/>
            </a:endParaRPr>
          </a:p>
          <a:p>
            <a:pPr algn="ctr"/>
            <a:r>
              <a:rPr lang="en-GB" sz="1400" dirty="0">
                <a:solidFill>
                  <a:srgbClr val="FFFFFF"/>
                </a:solidFill>
                <a:latin typeface="Arial"/>
                <a:cs typeface="Arial"/>
              </a:rPr>
              <a:t>Lecturer, Liverpool John </a:t>
            </a:r>
            <a:r>
              <a:rPr lang="en-GB" sz="1400" dirty="0" err="1">
                <a:solidFill>
                  <a:srgbClr val="FFFFFF"/>
                </a:solidFill>
                <a:latin typeface="Arial"/>
                <a:cs typeface="Arial"/>
              </a:rPr>
              <a:t>Moores</a:t>
            </a:r>
            <a:r>
              <a:rPr lang="en-GB" sz="1400" dirty="0">
                <a:solidFill>
                  <a:srgbClr val="FFFFFF"/>
                </a:solidFill>
                <a:latin typeface="Arial"/>
                <a:cs typeface="Arial"/>
              </a:rPr>
              <a:t> University</a:t>
            </a:r>
            <a:endParaRPr lang="en-GB" sz="1400" b="0" i="0" u="none" strike="noStrike" kern="1200" cap="none" spc="0" normalizeH="0" baseline="0" noProof="0" dirty="0">
              <a:ln>
                <a:noFill/>
              </a:ln>
              <a:solidFill>
                <a:srgbClr val="FFFFFF"/>
              </a:solidFill>
              <a:effectLst/>
              <a:uLnTx/>
              <a:uFillTx/>
              <a:latin typeface="Arial"/>
              <a:cs typeface="Arial"/>
            </a:endParaRPr>
          </a:p>
        </p:txBody>
      </p:sp>
      <p:sp>
        <p:nvSpPr>
          <p:cNvPr id="12" name="Rectangle 11">
            <a:extLst>
              <a:ext uri="{FF2B5EF4-FFF2-40B4-BE49-F238E27FC236}">
                <a16:creationId xmlns:a16="http://schemas.microsoft.com/office/drawing/2014/main" id="{6BDCB25A-D333-4AA7-B362-5BD6D4A6EA3C}"/>
              </a:ext>
            </a:extLst>
          </p:cNvPr>
          <p:cNvSpPr/>
          <p:nvPr/>
        </p:nvSpPr>
        <p:spPr>
          <a:xfrm>
            <a:off x="7031468" y="2761797"/>
            <a:ext cx="1800000" cy="1800000"/>
          </a:xfrm>
          <a:prstGeom prst="rect">
            <a:avLst/>
          </a:prstGeom>
          <a:solidFill>
            <a:srgbClr val="520D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FFFFFF"/>
                </a:solidFill>
                <a:latin typeface="Arial"/>
                <a:cs typeface="Arial"/>
              </a:rPr>
              <a:t>Matt </a:t>
            </a:r>
            <a:r>
              <a:rPr lang="en-GB" sz="1400" dirty="0" err="1">
                <a:solidFill>
                  <a:srgbClr val="FFFFFF"/>
                </a:solidFill>
                <a:latin typeface="Arial"/>
                <a:cs typeface="Arial"/>
              </a:rPr>
              <a:t>Reymes</a:t>
            </a:r>
            <a:r>
              <a:rPr lang="en-GB" sz="1400" dirty="0">
                <a:solidFill>
                  <a:srgbClr val="FFFFFF"/>
                </a:solidFill>
                <a:latin typeface="Arial"/>
                <a:cs typeface="Arial"/>
              </a:rPr>
              <a:t>-Cole</a:t>
            </a:r>
            <a:endParaRPr lang="en-GB" sz="1400" dirty="0">
              <a:solidFill>
                <a:srgbClr val="FFFFFF"/>
              </a:solidFill>
              <a:latin typeface="Arial" panose="020B0604020202020204" pitchFamily="34" charset="0"/>
              <a:cs typeface="Arial" panose="020B0604020202020204" pitchFamily="34" charset="0"/>
            </a:endParaRPr>
          </a:p>
          <a:p>
            <a:pPr lvl="0" algn="ctr"/>
            <a:endParaRPr lang="en-GB" sz="1400" dirty="0">
              <a:solidFill>
                <a:srgbClr val="FFFFFF"/>
              </a:solidFill>
              <a:latin typeface="Arial" panose="020B0604020202020204" pitchFamily="34" charset="0"/>
              <a:cs typeface="Arial" panose="020B0604020202020204" pitchFamily="34" charset="0"/>
            </a:endParaRPr>
          </a:p>
          <a:p>
            <a:pPr algn="ctr"/>
            <a:r>
              <a:rPr lang="en-GB" sz="1400" dirty="0">
                <a:solidFill>
                  <a:srgbClr val="FFFFFF"/>
                </a:solidFill>
                <a:latin typeface="Arial"/>
                <a:cs typeface="Arial"/>
              </a:rPr>
              <a:t>Legal Manager, Croner</a:t>
            </a:r>
          </a:p>
        </p:txBody>
      </p:sp>
    </p:spTree>
    <p:extLst>
      <p:ext uri="{BB962C8B-B14F-4D97-AF65-F5344CB8AC3E}">
        <p14:creationId xmlns:p14="http://schemas.microsoft.com/office/powerpoint/2010/main" val="393279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CC5-CC21-4CDD-9DFB-ECED4875CE03}"/>
              </a:ext>
            </a:extLst>
          </p:cNvPr>
          <p:cNvSpPr txBox="1">
            <a:spLocks/>
          </p:cNvSpPr>
          <p:nvPr/>
        </p:nvSpPr>
        <p:spPr>
          <a:xfrm>
            <a:off x="628650" y="970926"/>
            <a:ext cx="7886700" cy="9234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4050" b="1">
                <a:solidFill>
                  <a:srgbClr val="520D5D"/>
                </a:solidFill>
                <a:latin typeface="Arial Nova" panose="020B0504020202020204" pitchFamily="34" charset="0"/>
              </a:rPr>
              <a:t>#</a:t>
            </a:r>
            <a:r>
              <a:rPr lang="en-GB" sz="4050" b="1" err="1">
                <a:solidFill>
                  <a:srgbClr val="520D5D"/>
                </a:solidFill>
                <a:latin typeface="Arial Nova" panose="020B0504020202020204" pitchFamily="34" charset="0"/>
              </a:rPr>
              <a:t>StrongerWithCIPD</a:t>
            </a:r>
            <a:endParaRPr lang="en-GB" sz="4050" b="1">
              <a:solidFill>
                <a:srgbClr val="520D5D"/>
              </a:solidFill>
              <a:latin typeface="Arial Nova" panose="020B0504020202020204" pitchFamily="34" charset="0"/>
            </a:endParaRPr>
          </a:p>
        </p:txBody>
      </p:sp>
      <p:sp>
        <p:nvSpPr>
          <p:cNvPr id="3" name="Title 1">
            <a:extLst>
              <a:ext uri="{FF2B5EF4-FFF2-40B4-BE49-F238E27FC236}">
                <a16:creationId xmlns:a16="http://schemas.microsoft.com/office/drawing/2014/main" id="{8561FD64-F489-4DFB-9F9D-E8D70511BDF9}"/>
              </a:ext>
            </a:extLst>
          </p:cNvPr>
          <p:cNvSpPr txBox="1">
            <a:spLocks/>
          </p:cNvSpPr>
          <p:nvPr/>
        </p:nvSpPr>
        <p:spPr>
          <a:xfrm>
            <a:off x="179895" y="5131387"/>
            <a:ext cx="8641644" cy="9234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3375" b="1">
                <a:solidFill>
                  <a:srgbClr val="520D5D"/>
                </a:solidFill>
                <a:latin typeface="Arial Nova"/>
                <a:hlinkClick r:id="rId2"/>
              </a:rPr>
              <a:t>cipd.co.uk/</a:t>
            </a:r>
            <a:r>
              <a:rPr lang="en-GB" sz="3375" b="1" err="1">
                <a:solidFill>
                  <a:srgbClr val="520D5D"/>
                </a:solidFill>
                <a:latin typeface="Arial Nova"/>
                <a:hlinkClick r:id="rId2"/>
              </a:rPr>
              <a:t>memberbenefits</a:t>
            </a:r>
            <a:endParaRPr lang="en-GB" sz="3375" b="1">
              <a:solidFill>
                <a:srgbClr val="520D5D"/>
              </a:solidFill>
              <a:latin typeface="Arial Nova" panose="020B0504020202020204" pitchFamily="34" charset="0"/>
            </a:endParaRPr>
          </a:p>
        </p:txBody>
      </p:sp>
      <p:grpSp>
        <p:nvGrpSpPr>
          <p:cNvPr id="4" name="Group 3">
            <a:extLst>
              <a:ext uri="{FF2B5EF4-FFF2-40B4-BE49-F238E27FC236}">
                <a16:creationId xmlns:a16="http://schemas.microsoft.com/office/drawing/2014/main" id="{2B51775E-7C0B-4889-9EF4-E919A3AD2174}"/>
              </a:ext>
            </a:extLst>
          </p:cNvPr>
          <p:cNvGrpSpPr/>
          <p:nvPr/>
        </p:nvGrpSpPr>
        <p:grpSpPr>
          <a:xfrm>
            <a:off x="851452" y="2918986"/>
            <a:ext cx="1377938" cy="511215"/>
            <a:chOff x="615965" y="1267406"/>
            <a:chExt cx="1837250" cy="681620"/>
          </a:xfrm>
        </p:grpSpPr>
        <p:sp>
          <p:nvSpPr>
            <p:cNvPr id="32" name="Rectangle 31">
              <a:extLst>
                <a:ext uri="{FF2B5EF4-FFF2-40B4-BE49-F238E27FC236}">
                  <a16:creationId xmlns:a16="http://schemas.microsoft.com/office/drawing/2014/main" id="{9FAA72E3-5D39-410D-B9AD-C5442E1DF5DD}"/>
                </a:ext>
              </a:extLst>
            </p:cNvPr>
            <p:cNvSpPr/>
            <p:nvPr/>
          </p:nvSpPr>
          <p:spPr>
            <a:xfrm>
              <a:off x="615965"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7688E661-E516-4BB3-AC74-3255E13102C9}"/>
                </a:ext>
              </a:extLst>
            </p:cNvPr>
            <p:cNvSpPr txBox="1"/>
            <p:nvPr/>
          </p:nvSpPr>
          <p:spPr>
            <a:xfrm>
              <a:off x="615965"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Covid-19 resources</a:t>
              </a:r>
            </a:p>
          </p:txBody>
        </p:sp>
      </p:grpSp>
      <p:grpSp>
        <p:nvGrpSpPr>
          <p:cNvPr id="5" name="Group 4">
            <a:extLst>
              <a:ext uri="{FF2B5EF4-FFF2-40B4-BE49-F238E27FC236}">
                <a16:creationId xmlns:a16="http://schemas.microsoft.com/office/drawing/2014/main" id="{FE6519A6-27EF-4D72-BCF0-A2EF74EA5FF1}"/>
              </a:ext>
            </a:extLst>
          </p:cNvPr>
          <p:cNvGrpSpPr/>
          <p:nvPr/>
        </p:nvGrpSpPr>
        <p:grpSpPr>
          <a:xfrm>
            <a:off x="2367241" y="2918986"/>
            <a:ext cx="1377938" cy="511215"/>
            <a:chOff x="2637018" y="1267406"/>
            <a:chExt cx="1837250" cy="681620"/>
          </a:xfrm>
        </p:grpSpPr>
        <p:sp>
          <p:nvSpPr>
            <p:cNvPr id="30" name="Rectangle 29">
              <a:extLst>
                <a:ext uri="{FF2B5EF4-FFF2-40B4-BE49-F238E27FC236}">
                  <a16:creationId xmlns:a16="http://schemas.microsoft.com/office/drawing/2014/main" id="{C035DD5B-1B30-41A2-880E-F996591633A8}"/>
                </a:ext>
              </a:extLst>
            </p:cNvPr>
            <p:cNvSpPr/>
            <p:nvPr/>
          </p:nvSpPr>
          <p:spPr>
            <a:xfrm>
              <a:off x="2637018"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5C58E302-62D8-4752-8440-7E762EA05B71}"/>
                </a:ext>
              </a:extLst>
            </p:cNvPr>
            <p:cNvSpPr txBox="1"/>
            <p:nvPr/>
          </p:nvSpPr>
          <p:spPr>
            <a:xfrm>
              <a:off x="2637018"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NEW Well-being helpline</a:t>
              </a:r>
            </a:p>
          </p:txBody>
        </p:sp>
      </p:grpSp>
      <p:grpSp>
        <p:nvGrpSpPr>
          <p:cNvPr id="6" name="Group 5">
            <a:extLst>
              <a:ext uri="{FF2B5EF4-FFF2-40B4-BE49-F238E27FC236}">
                <a16:creationId xmlns:a16="http://schemas.microsoft.com/office/drawing/2014/main" id="{06823D37-E3E5-4517-8050-D68EB36EC4FB}"/>
              </a:ext>
            </a:extLst>
          </p:cNvPr>
          <p:cNvGrpSpPr/>
          <p:nvPr/>
        </p:nvGrpSpPr>
        <p:grpSpPr>
          <a:xfrm>
            <a:off x="3883031" y="2918986"/>
            <a:ext cx="1377938" cy="511215"/>
            <a:chOff x="4658071" y="1267406"/>
            <a:chExt cx="1837250" cy="681620"/>
          </a:xfrm>
        </p:grpSpPr>
        <p:sp>
          <p:nvSpPr>
            <p:cNvPr id="28" name="Rectangle 27">
              <a:extLst>
                <a:ext uri="{FF2B5EF4-FFF2-40B4-BE49-F238E27FC236}">
                  <a16:creationId xmlns:a16="http://schemas.microsoft.com/office/drawing/2014/main" id="{32875D9C-7279-4843-9544-C5190ED55FBA}"/>
                </a:ext>
              </a:extLst>
            </p:cNvPr>
            <p:cNvSpPr/>
            <p:nvPr/>
          </p:nvSpPr>
          <p:spPr>
            <a:xfrm>
              <a:off x="4658071"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5873042F-9A8C-4624-9484-53006D2A101D}"/>
                </a:ext>
              </a:extLst>
            </p:cNvPr>
            <p:cNvSpPr txBox="1"/>
            <p:nvPr/>
          </p:nvSpPr>
          <p:spPr>
            <a:xfrm>
              <a:off x="4658071"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Employment Law helpline</a:t>
              </a:r>
            </a:p>
          </p:txBody>
        </p:sp>
      </p:grpSp>
      <p:grpSp>
        <p:nvGrpSpPr>
          <p:cNvPr id="7" name="Group 6">
            <a:extLst>
              <a:ext uri="{FF2B5EF4-FFF2-40B4-BE49-F238E27FC236}">
                <a16:creationId xmlns:a16="http://schemas.microsoft.com/office/drawing/2014/main" id="{6C47AA5E-BD2D-4EF2-BE3C-680EBEA50481}"/>
              </a:ext>
            </a:extLst>
          </p:cNvPr>
          <p:cNvGrpSpPr/>
          <p:nvPr/>
        </p:nvGrpSpPr>
        <p:grpSpPr>
          <a:xfrm>
            <a:off x="5398821" y="2918986"/>
            <a:ext cx="1377938" cy="511215"/>
            <a:chOff x="6679124" y="1267406"/>
            <a:chExt cx="1837250" cy="681620"/>
          </a:xfrm>
        </p:grpSpPr>
        <p:sp>
          <p:nvSpPr>
            <p:cNvPr id="26" name="Rectangle 25">
              <a:extLst>
                <a:ext uri="{FF2B5EF4-FFF2-40B4-BE49-F238E27FC236}">
                  <a16:creationId xmlns:a16="http://schemas.microsoft.com/office/drawing/2014/main" id="{13F6C838-0D35-4774-AAB0-7321BB13451E}"/>
                </a:ext>
              </a:extLst>
            </p:cNvPr>
            <p:cNvSpPr/>
            <p:nvPr/>
          </p:nvSpPr>
          <p:spPr>
            <a:xfrm>
              <a:off x="6679124"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E044B888-F473-4EE2-9D64-591B0BFC8F7F}"/>
                </a:ext>
              </a:extLst>
            </p:cNvPr>
            <p:cNvSpPr txBox="1"/>
            <p:nvPr/>
          </p:nvSpPr>
          <p:spPr>
            <a:xfrm>
              <a:off x="6679124"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Communities and branches</a:t>
              </a:r>
              <a:endParaRPr lang="en-GB" sz="1350" b="1" i="1">
                <a:solidFill>
                  <a:srgbClr val="520D5D"/>
                </a:solidFill>
                <a:latin typeface="Arial Nova" panose="020B0504020202020204" pitchFamily="34" charset="0"/>
              </a:endParaRPr>
            </a:p>
          </p:txBody>
        </p:sp>
      </p:grpSp>
      <p:grpSp>
        <p:nvGrpSpPr>
          <p:cNvPr id="8" name="Group 7">
            <a:extLst>
              <a:ext uri="{FF2B5EF4-FFF2-40B4-BE49-F238E27FC236}">
                <a16:creationId xmlns:a16="http://schemas.microsoft.com/office/drawing/2014/main" id="{888B80C7-2AB8-42C9-8940-34932770E06D}"/>
              </a:ext>
            </a:extLst>
          </p:cNvPr>
          <p:cNvGrpSpPr/>
          <p:nvPr/>
        </p:nvGrpSpPr>
        <p:grpSpPr>
          <a:xfrm>
            <a:off x="6914611" y="2918986"/>
            <a:ext cx="1377938" cy="511215"/>
            <a:chOff x="8700177" y="1267406"/>
            <a:chExt cx="1837250" cy="681620"/>
          </a:xfrm>
        </p:grpSpPr>
        <p:sp>
          <p:nvSpPr>
            <p:cNvPr id="24" name="Rectangle 23">
              <a:extLst>
                <a:ext uri="{FF2B5EF4-FFF2-40B4-BE49-F238E27FC236}">
                  <a16:creationId xmlns:a16="http://schemas.microsoft.com/office/drawing/2014/main" id="{AAEEEB98-EFB1-4556-9CC4-1045D3E7B75A}"/>
                </a:ext>
              </a:extLst>
            </p:cNvPr>
            <p:cNvSpPr/>
            <p:nvPr/>
          </p:nvSpPr>
          <p:spPr>
            <a:xfrm>
              <a:off x="8700177" y="1267406"/>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a:extLst>
                <a:ext uri="{FF2B5EF4-FFF2-40B4-BE49-F238E27FC236}">
                  <a16:creationId xmlns:a16="http://schemas.microsoft.com/office/drawing/2014/main" id="{F82CBC3E-6318-4A84-9C72-3DD2D5F5BE0B}"/>
                </a:ext>
              </a:extLst>
            </p:cNvPr>
            <p:cNvSpPr txBox="1"/>
            <p:nvPr/>
          </p:nvSpPr>
          <p:spPr>
            <a:xfrm>
              <a:off x="8700177" y="1267406"/>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i="1">
                  <a:solidFill>
                    <a:srgbClr val="520D5D"/>
                  </a:solidFill>
                  <a:latin typeface="Arial Nova" panose="020B0504020202020204" pitchFamily="34" charset="0"/>
                </a:rPr>
                <a:t>People Management</a:t>
              </a:r>
              <a:endParaRPr lang="en-GB" sz="1350" b="1">
                <a:solidFill>
                  <a:srgbClr val="520D5D"/>
                </a:solidFill>
                <a:latin typeface="Arial Nova" panose="020B0504020202020204" pitchFamily="34" charset="0"/>
              </a:endParaRPr>
            </a:p>
          </p:txBody>
        </p:sp>
      </p:grpSp>
      <p:grpSp>
        <p:nvGrpSpPr>
          <p:cNvPr id="9" name="Group 8">
            <a:extLst>
              <a:ext uri="{FF2B5EF4-FFF2-40B4-BE49-F238E27FC236}">
                <a16:creationId xmlns:a16="http://schemas.microsoft.com/office/drawing/2014/main" id="{553F2872-2542-4760-A458-9488CCE88060}"/>
              </a:ext>
            </a:extLst>
          </p:cNvPr>
          <p:cNvGrpSpPr/>
          <p:nvPr/>
        </p:nvGrpSpPr>
        <p:grpSpPr>
          <a:xfrm>
            <a:off x="851452" y="4517394"/>
            <a:ext cx="1377938" cy="511215"/>
            <a:chOff x="615965" y="3398617"/>
            <a:chExt cx="1837250" cy="681620"/>
          </a:xfrm>
        </p:grpSpPr>
        <p:sp>
          <p:nvSpPr>
            <p:cNvPr id="22" name="Rectangle 21">
              <a:extLst>
                <a:ext uri="{FF2B5EF4-FFF2-40B4-BE49-F238E27FC236}">
                  <a16:creationId xmlns:a16="http://schemas.microsoft.com/office/drawing/2014/main" id="{63BBA4FD-16AA-45B0-AD53-4BE5016F0BD7}"/>
                </a:ext>
              </a:extLst>
            </p:cNvPr>
            <p:cNvSpPr/>
            <p:nvPr/>
          </p:nvSpPr>
          <p:spPr>
            <a:xfrm>
              <a:off x="615965"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DFB70C30-127A-4927-894F-B28CF27123BD}"/>
                </a:ext>
              </a:extLst>
            </p:cNvPr>
            <p:cNvSpPr txBox="1"/>
            <p:nvPr/>
          </p:nvSpPr>
          <p:spPr>
            <a:xfrm>
              <a:off x="615965"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Knowledge and content</a:t>
              </a:r>
            </a:p>
          </p:txBody>
        </p:sp>
      </p:grpSp>
      <p:grpSp>
        <p:nvGrpSpPr>
          <p:cNvPr id="10" name="Group 9">
            <a:extLst>
              <a:ext uri="{FF2B5EF4-FFF2-40B4-BE49-F238E27FC236}">
                <a16:creationId xmlns:a16="http://schemas.microsoft.com/office/drawing/2014/main" id="{02A6FD11-C42E-489E-892D-8DB5EBF7537C}"/>
              </a:ext>
            </a:extLst>
          </p:cNvPr>
          <p:cNvGrpSpPr/>
          <p:nvPr/>
        </p:nvGrpSpPr>
        <p:grpSpPr>
          <a:xfrm>
            <a:off x="2367241" y="4517394"/>
            <a:ext cx="1377938" cy="511215"/>
            <a:chOff x="2637018" y="3398617"/>
            <a:chExt cx="1837250" cy="681620"/>
          </a:xfrm>
        </p:grpSpPr>
        <p:sp>
          <p:nvSpPr>
            <p:cNvPr id="20" name="Rectangle 19">
              <a:extLst>
                <a:ext uri="{FF2B5EF4-FFF2-40B4-BE49-F238E27FC236}">
                  <a16:creationId xmlns:a16="http://schemas.microsoft.com/office/drawing/2014/main" id="{3744AE7F-C6A6-43DC-8617-61579F2487F8}"/>
                </a:ext>
              </a:extLst>
            </p:cNvPr>
            <p:cNvSpPr/>
            <p:nvPr/>
          </p:nvSpPr>
          <p:spPr>
            <a:xfrm>
              <a:off x="2637018"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a:extLst>
                <a:ext uri="{FF2B5EF4-FFF2-40B4-BE49-F238E27FC236}">
                  <a16:creationId xmlns:a16="http://schemas.microsoft.com/office/drawing/2014/main" id="{9176DE6F-1C9C-426B-9528-AF9D2FFD485C}"/>
                </a:ext>
              </a:extLst>
            </p:cNvPr>
            <p:cNvSpPr txBox="1"/>
            <p:nvPr/>
          </p:nvSpPr>
          <p:spPr>
            <a:xfrm>
              <a:off x="2637018"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Free learning</a:t>
              </a:r>
            </a:p>
          </p:txBody>
        </p:sp>
      </p:grpSp>
      <p:grpSp>
        <p:nvGrpSpPr>
          <p:cNvPr id="11" name="Group 10">
            <a:extLst>
              <a:ext uri="{FF2B5EF4-FFF2-40B4-BE49-F238E27FC236}">
                <a16:creationId xmlns:a16="http://schemas.microsoft.com/office/drawing/2014/main" id="{CF8D4B8F-B46E-4DDB-A343-4BE27D46393D}"/>
              </a:ext>
            </a:extLst>
          </p:cNvPr>
          <p:cNvGrpSpPr/>
          <p:nvPr/>
        </p:nvGrpSpPr>
        <p:grpSpPr>
          <a:xfrm>
            <a:off x="3883031" y="4517394"/>
            <a:ext cx="1377938" cy="511215"/>
            <a:chOff x="4658071" y="3398617"/>
            <a:chExt cx="1837250" cy="681620"/>
          </a:xfrm>
        </p:grpSpPr>
        <p:sp>
          <p:nvSpPr>
            <p:cNvPr id="18" name="Rectangle 17">
              <a:extLst>
                <a:ext uri="{FF2B5EF4-FFF2-40B4-BE49-F238E27FC236}">
                  <a16:creationId xmlns:a16="http://schemas.microsoft.com/office/drawing/2014/main" id="{977E201E-BC4F-4BEA-8817-CB9A3C25B622}"/>
                </a:ext>
              </a:extLst>
            </p:cNvPr>
            <p:cNvSpPr/>
            <p:nvPr/>
          </p:nvSpPr>
          <p:spPr>
            <a:xfrm>
              <a:off x="4658071"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id="{AEFDA004-E690-4614-BB29-382E73BFA0FC}"/>
                </a:ext>
              </a:extLst>
            </p:cNvPr>
            <p:cNvSpPr txBox="1"/>
            <p:nvPr/>
          </p:nvSpPr>
          <p:spPr>
            <a:xfrm>
              <a:off x="4658071"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Careers support</a:t>
              </a:r>
            </a:p>
          </p:txBody>
        </p:sp>
      </p:grpSp>
      <p:grpSp>
        <p:nvGrpSpPr>
          <p:cNvPr id="12" name="Group 11">
            <a:extLst>
              <a:ext uri="{FF2B5EF4-FFF2-40B4-BE49-F238E27FC236}">
                <a16:creationId xmlns:a16="http://schemas.microsoft.com/office/drawing/2014/main" id="{3E81F58C-4621-43AB-938D-AD494A2D5776}"/>
              </a:ext>
            </a:extLst>
          </p:cNvPr>
          <p:cNvGrpSpPr/>
          <p:nvPr/>
        </p:nvGrpSpPr>
        <p:grpSpPr>
          <a:xfrm>
            <a:off x="5398821" y="4517394"/>
            <a:ext cx="1377938" cy="511215"/>
            <a:chOff x="6679124" y="3398617"/>
            <a:chExt cx="1837250" cy="681620"/>
          </a:xfrm>
        </p:grpSpPr>
        <p:sp>
          <p:nvSpPr>
            <p:cNvPr id="16" name="Rectangle 15">
              <a:extLst>
                <a:ext uri="{FF2B5EF4-FFF2-40B4-BE49-F238E27FC236}">
                  <a16:creationId xmlns:a16="http://schemas.microsoft.com/office/drawing/2014/main" id="{C230C86B-B9D2-402A-8E3D-702DFAD96D23}"/>
                </a:ext>
              </a:extLst>
            </p:cNvPr>
            <p:cNvSpPr/>
            <p:nvPr/>
          </p:nvSpPr>
          <p:spPr>
            <a:xfrm>
              <a:off x="6679124"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8016080C-7697-49D0-93E8-E4626950A23B}"/>
                </a:ext>
              </a:extLst>
            </p:cNvPr>
            <p:cNvSpPr txBox="1"/>
            <p:nvPr/>
          </p:nvSpPr>
          <p:spPr>
            <a:xfrm>
              <a:off x="6679124"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Professional creditability</a:t>
              </a:r>
            </a:p>
          </p:txBody>
        </p:sp>
      </p:grpSp>
      <p:grpSp>
        <p:nvGrpSpPr>
          <p:cNvPr id="13" name="Group 12">
            <a:extLst>
              <a:ext uri="{FF2B5EF4-FFF2-40B4-BE49-F238E27FC236}">
                <a16:creationId xmlns:a16="http://schemas.microsoft.com/office/drawing/2014/main" id="{CAACD282-62CE-4899-9F70-01DE46C86736}"/>
              </a:ext>
            </a:extLst>
          </p:cNvPr>
          <p:cNvGrpSpPr/>
          <p:nvPr/>
        </p:nvGrpSpPr>
        <p:grpSpPr>
          <a:xfrm>
            <a:off x="6914611" y="4517394"/>
            <a:ext cx="1377938" cy="511215"/>
            <a:chOff x="8700177" y="3398617"/>
            <a:chExt cx="1837250" cy="681620"/>
          </a:xfrm>
        </p:grpSpPr>
        <p:sp>
          <p:nvSpPr>
            <p:cNvPr id="14" name="Rectangle 13">
              <a:extLst>
                <a:ext uri="{FF2B5EF4-FFF2-40B4-BE49-F238E27FC236}">
                  <a16:creationId xmlns:a16="http://schemas.microsoft.com/office/drawing/2014/main" id="{BC9432A8-8238-421B-B8D8-3C7F51FE9053}"/>
                </a:ext>
              </a:extLst>
            </p:cNvPr>
            <p:cNvSpPr/>
            <p:nvPr/>
          </p:nvSpPr>
          <p:spPr>
            <a:xfrm>
              <a:off x="8700177" y="3398617"/>
              <a:ext cx="1837250" cy="6816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9EC57300-E5EE-46E8-8C90-569869EB8F80}"/>
                </a:ext>
              </a:extLst>
            </p:cNvPr>
            <p:cNvSpPr txBox="1"/>
            <p:nvPr/>
          </p:nvSpPr>
          <p:spPr>
            <a:xfrm>
              <a:off x="8700177" y="3398617"/>
              <a:ext cx="1837250" cy="6816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6012" tIns="96012" rIns="96012" bIns="0" numCol="1" spcCol="1270" anchor="t" anchorCtr="0">
              <a:noAutofit/>
            </a:bodyPr>
            <a:lstStyle/>
            <a:p>
              <a:pPr algn="ctr" defTabSz="600075">
                <a:lnSpc>
                  <a:spcPct val="90000"/>
                </a:lnSpc>
                <a:spcBef>
                  <a:spcPct val="0"/>
                </a:spcBef>
                <a:spcAft>
                  <a:spcPct val="35000"/>
                </a:spcAft>
              </a:pPr>
              <a:r>
                <a:rPr lang="en-GB" sz="1350" b="1">
                  <a:solidFill>
                    <a:srgbClr val="520D5D"/>
                  </a:solidFill>
                  <a:latin typeface="Arial Nova" panose="020B0504020202020204" pitchFamily="34" charset="0"/>
                </a:rPr>
                <a:t>Financial support</a:t>
              </a:r>
            </a:p>
          </p:txBody>
        </p:sp>
      </p:grpSp>
      <p:pic>
        <p:nvPicPr>
          <p:cNvPr id="35" name="Picture 34" descr="A picture containing drawing&#10;&#10;Description automatically generated">
            <a:extLst>
              <a:ext uri="{FF2B5EF4-FFF2-40B4-BE49-F238E27FC236}">
                <a16:creationId xmlns:a16="http://schemas.microsoft.com/office/drawing/2014/main" id="{F7E00895-5E5F-4C57-A7B9-68508E83E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21" y="3540034"/>
            <a:ext cx="999000" cy="999000"/>
          </a:xfrm>
          <a:prstGeom prst="rect">
            <a:avLst/>
          </a:prstGeom>
        </p:spPr>
      </p:pic>
      <p:pic>
        <p:nvPicPr>
          <p:cNvPr id="37" name="Picture 36" descr="A picture containing object, clock, drawing&#10;&#10;Description automatically generated">
            <a:extLst>
              <a:ext uri="{FF2B5EF4-FFF2-40B4-BE49-F238E27FC236}">
                <a16:creationId xmlns:a16="http://schemas.microsoft.com/office/drawing/2014/main" id="{52763520-9EFC-4113-9F41-98B8C38CC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2500" y="1919986"/>
            <a:ext cx="999000" cy="999000"/>
          </a:xfrm>
          <a:prstGeom prst="rect">
            <a:avLst/>
          </a:prstGeom>
        </p:spPr>
      </p:pic>
      <p:pic>
        <p:nvPicPr>
          <p:cNvPr id="39" name="Picture 38" descr="A picture containing drawing, room&#10;&#10;Description automatically generated">
            <a:extLst>
              <a:ext uri="{FF2B5EF4-FFF2-40B4-BE49-F238E27FC236}">
                <a16:creationId xmlns:a16="http://schemas.microsoft.com/office/drawing/2014/main" id="{F28DA577-8CFC-4040-98A2-5DF3AB6948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080" y="1940804"/>
            <a:ext cx="999000" cy="999000"/>
          </a:xfrm>
          <a:prstGeom prst="rect">
            <a:avLst/>
          </a:prstGeom>
        </p:spPr>
      </p:pic>
      <p:pic>
        <p:nvPicPr>
          <p:cNvPr id="41" name="Picture 40" descr="A picture containing ball, room, drawing&#10;&#10;Description automatically generated">
            <a:extLst>
              <a:ext uri="{FF2B5EF4-FFF2-40B4-BE49-F238E27FC236}">
                <a16:creationId xmlns:a16="http://schemas.microsoft.com/office/drawing/2014/main" id="{7BAE2E51-91D3-42F6-A1CD-B1F11B194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290" y="1940804"/>
            <a:ext cx="999000" cy="999000"/>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F9F1B716-6BB5-49EA-8ADE-8B9B5C3ED3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290" y="3540034"/>
            <a:ext cx="999000" cy="999000"/>
          </a:xfrm>
          <a:prstGeom prst="rect">
            <a:avLst/>
          </a:prstGeom>
        </p:spPr>
      </p:pic>
      <p:pic>
        <p:nvPicPr>
          <p:cNvPr id="45" name="Picture 44" descr="A picture containing drawing, room&#10;&#10;Description automatically generated">
            <a:extLst>
              <a:ext uri="{FF2B5EF4-FFF2-40B4-BE49-F238E27FC236}">
                <a16:creationId xmlns:a16="http://schemas.microsoft.com/office/drawing/2014/main" id="{79139B10-E643-49AA-9454-FA338F6CB2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2500" y="3518394"/>
            <a:ext cx="999000" cy="999000"/>
          </a:xfrm>
          <a:prstGeom prst="rect">
            <a:avLst/>
          </a:prstGeom>
        </p:spPr>
      </p:pic>
      <p:pic>
        <p:nvPicPr>
          <p:cNvPr id="36" name="Picture 35" descr="A picture containing monitor, sitting, screen, table&#10;&#10;Description automatically generated">
            <a:extLst>
              <a:ext uri="{FF2B5EF4-FFF2-40B4-BE49-F238E27FC236}">
                <a16:creationId xmlns:a16="http://schemas.microsoft.com/office/drawing/2014/main" id="{AF62ACB2-E73D-4968-9F91-CCEA1E9576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032" y="1919986"/>
            <a:ext cx="1046778" cy="1046778"/>
          </a:xfrm>
          <a:prstGeom prst="rect">
            <a:avLst/>
          </a:prstGeom>
        </p:spPr>
      </p:pic>
      <p:pic>
        <p:nvPicPr>
          <p:cNvPr id="40" name="Picture 39" descr="A picture containing game&#10;&#10;Description automatically generated">
            <a:extLst>
              <a:ext uri="{FF2B5EF4-FFF2-40B4-BE49-F238E27FC236}">
                <a16:creationId xmlns:a16="http://schemas.microsoft.com/office/drawing/2014/main" id="{6DEE1DAE-675E-4A72-B11F-2DA7E96C18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4080" y="3534594"/>
            <a:ext cx="1009880" cy="1009880"/>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5929A07-5948-4B65-9CDE-43F8F30969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55357" y="1924470"/>
            <a:ext cx="1000353" cy="1009880"/>
          </a:xfrm>
          <a:prstGeom prst="rect">
            <a:avLst/>
          </a:prstGeom>
        </p:spPr>
      </p:pic>
      <p:pic>
        <p:nvPicPr>
          <p:cNvPr id="48" name="Picture 47" descr="A close up of a sign&#10;&#10;Description automatically generated">
            <a:extLst>
              <a:ext uri="{FF2B5EF4-FFF2-40B4-BE49-F238E27FC236}">
                <a16:creationId xmlns:a16="http://schemas.microsoft.com/office/drawing/2014/main" id="{10A0DD2B-284C-4D47-A9B0-468528D910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1144" y="3535721"/>
            <a:ext cx="1049126" cy="1039229"/>
          </a:xfrm>
          <a:prstGeom prst="rect">
            <a:avLst/>
          </a:prstGeom>
        </p:spPr>
      </p:pic>
    </p:spTree>
    <p:extLst>
      <p:ext uri="{BB962C8B-B14F-4D97-AF65-F5344CB8AC3E}">
        <p14:creationId xmlns:p14="http://schemas.microsoft.com/office/powerpoint/2010/main" val="30712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Wellbeing Resources</a:t>
            </a:r>
          </a:p>
        </p:txBody>
      </p:sp>
      <p:sp>
        <p:nvSpPr>
          <p:cNvPr id="4" name="Content Placeholder 3"/>
          <p:cNvSpPr>
            <a:spLocks noGrp="1"/>
          </p:cNvSpPr>
          <p:nvPr>
            <p:ph idx="1"/>
          </p:nvPr>
        </p:nvSpPr>
        <p:spPr>
          <a:xfrm>
            <a:off x="671669" y="2885816"/>
            <a:ext cx="5121637" cy="3674010"/>
          </a:xfrm>
        </p:spPr>
        <p:txBody>
          <a:bodyPr>
            <a:normAutofit/>
          </a:bodyPr>
          <a:lstStyle/>
          <a:p>
            <a:r>
              <a:rPr lang="en-GB"/>
              <a:t>The resource provides:</a:t>
            </a:r>
          </a:p>
          <a:p>
            <a:pPr lvl="1"/>
            <a:r>
              <a:rPr lang="en-GB"/>
              <a:t>Legal information </a:t>
            </a:r>
          </a:p>
          <a:p>
            <a:pPr lvl="1"/>
            <a:r>
              <a:rPr lang="en-GB"/>
              <a:t>Debt and financial information</a:t>
            </a:r>
          </a:p>
          <a:p>
            <a:pPr lvl="1"/>
            <a:r>
              <a:rPr lang="en-GB"/>
              <a:t>Manager consultancy and support</a:t>
            </a:r>
          </a:p>
          <a:p>
            <a:pPr lvl="1"/>
            <a:r>
              <a:rPr lang="en-GB"/>
              <a:t>Information on work and home issues</a:t>
            </a:r>
          </a:p>
          <a:p>
            <a:pPr lvl="1"/>
            <a:r>
              <a:rPr lang="en-GB"/>
              <a:t>Factsheets, advice, information and self-help tools</a:t>
            </a:r>
          </a:p>
          <a:p>
            <a:pPr lvl="1"/>
            <a:r>
              <a:rPr lang="en-GB"/>
              <a:t>Links to specialist support organisations</a:t>
            </a:r>
          </a:p>
          <a:p>
            <a:pPr lvl="1"/>
            <a:r>
              <a:rPr lang="en-GB"/>
              <a:t>A resources area with; programmes, videos, webinars, medical information and mini health checks.</a:t>
            </a:r>
          </a:p>
        </p:txBody>
      </p:sp>
      <p:pic>
        <p:nvPicPr>
          <p:cNvPr id="5" name="Picture 4">
            <a:extLst>
              <a:ext uri="{FF2B5EF4-FFF2-40B4-BE49-F238E27FC236}">
                <a16:creationId xmlns:a16="http://schemas.microsoft.com/office/drawing/2014/main" id="{9E900F84-ECC3-4554-8896-ABA8235716CD}"/>
              </a:ext>
            </a:extLst>
          </p:cNvPr>
          <p:cNvPicPr>
            <a:picLocks noChangeAspect="1"/>
          </p:cNvPicPr>
          <p:nvPr/>
        </p:nvPicPr>
        <p:blipFill rotWithShape="1">
          <a:blip r:embed="rId3"/>
          <a:srcRect l="24783" t="19389" r="63768" b="61020"/>
          <a:stretch/>
        </p:blipFill>
        <p:spPr>
          <a:xfrm>
            <a:off x="7023652" y="166121"/>
            <a:ext cx="1046921" cy="1007167"/>
          </a:xfrm>
          <a:prstGeom prst="rect">
            <a:avLst/>
          </a:prstGeom>
        </p:spPr>
      </p:pic>
      <p:sp>
        <p:nvSpPr>
          <p:cNvPr id="8" name="Content Placeholder 3">
            <a:extLst>
              <a:ext uri="{FF2B5EF4-FFF2-40B4-BE49-F238E27FC236}">
                <a16:creationId xmlns:a16="http://schemas.microsoft.com/office/drawing/2014/main" id="{CA98981F-52C7-4437-BF3F-A352393137D0}"/>
              </a:ext>
            </a:extLst>
          </p:cNvPr>
          <p:cNvSpPr txBox="1">
            <a:spLocks/>
          </p:cNvSpPr>
          <p:nvPr/>
        </p:nvSpPr>
        <p:spPr>
          <a:xfrm>
            <a:off x="628650" y="1211492"/>
            <a:ext cx="7778371" cy="178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A1D52"/>
              </a:buClr>
              <a:buFont typeface="Arial" panose="020B0604020202020204" pitchFamily="34" charset="0"/>
              <a:buChar char="•"/>
              <a:defRPr sz="2500" kern="1200" baseline="0">
                <a:solidFill>
                  <a:srgbClr val="58595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A1D52"/>
              </a:buClr>
              <a:buFont typeface="Arial" panose="020B0604020202020204" pitchFamily="34" charset="0"/>
              <a:buChar char="•"/>
              <a:defRPr sz="2000" kern="1200">
                <a:solidFill>
                  <a:srgbClr val="58595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A1D52"/>
              </a:buClr>
              <a:buFont typeface="Arial" panose="020B0604020202020204" pitchFamily="34" charset="0"/>
              <a:buChar char="•"/>
              <a:defRPr sz="18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We’ve partnered with </a:t>
            </a:r>
            <a:r>
              <a:rPr lang="en-GB" b="1"/>
              <a:t>Health Assured </a:t>
            </a:r>
            <a:r>
              <a:rPr lang="en-GB"/>
              <a:t>to support members mental health and wellbeing</a:t>
            </a:r>
          </a:p>
          <a:p>
            <a:r>
              <a:rPr lang="en-GB"/>
              <a:t>Unlimited free 24/7 confidential telephone helpline, online portal &amp; Health e-Hub app</a:t>
            </a:r>
          </a:p>
        </p:txBody>
      </p:sp>
      <p:pic>
        <p:nvPicPr>
          <p:cNvPr id="9" name="Picture 8">
            <a:extLst>
              <a:ext uri="{FF2B5EF4-FFF2-40B4-BE49-F238E27FC236}">
                <a16:creationId xmlns:a16="http://schemas.microsoft.com/office/drawing/2014/main" id="{12D20578-7859-453B-813E-3674618F4FE8}"/>
              </a:ext>
            </a:extLst>
          </p:cNvPr>
          <p:cNvPicPr>
            <a:picLocks noChangeAspect="1"/>
          </p:cNvPicPr>
          <p:nvPr/>
        </p:nvPicPr>
        <p:blipFill rotWithShape="1">
          <a:blip r:embed="rId4"/>
          <a:srcRect l="24821" t="13442" r="43393" b="23002"/>
          <a:stretch/>
        </p:blipFill>
        <p:spPr>
          <a:xfrm>
            <a:off x="5652457" y="2827903"/>
            <a:ext cx="3174908" cy="3569139"/>
          </a:xfrm>
          <a:prstGeom prst="rect">
            <a:avLst/>
          </a:prstGeom>
        </p:spPr>
      </p:pic>
    </p:spTree>
    <p:extLst>
      <p:ext uri="{BB962C8B-B14F-4D97-AF65-F5344CB8AC3E}">
        <p14:creationId xmlns:p14="http://schemas.microsoft.com/office/powerpoint/2010/main" val="42658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88123"/>
            <a:ext cx="7772400" cy="2387600"/>
          </a:xfrm>
        </p:spPr>
        <p:txBody>
          <a:bodyPr>
            <a:normAutofit fontScale="90000"/>
          </a:bodyPr>
          <a:lstStyle/>
          <a:p>
            <a:r>
              <a:rPr lang="en-GB" dirty="0"/>
              <a:t>Returning to the workplace – hybrid working </a:t>
            </a:r>
            <a:endParaRPr lang="en-GB" dirty="0">
              <a:latin typeface="Arial"/>
              <a:cs typeface="Arial"/>
            </a:endParaRPr>
          </a:p>
        </p:txBody>
      </p:sp>
      <p:sp>
        <p:nvSpPr>
          <p:cNvPr id="3" name="Subtitle 2"/>
          <p:cNvSpPr>
            <a:spLocks noGrp="1"/>
          </p:cNvSpPr>
          <p:nvPr>
            <p:ph type="subTitle" idx="1"/>
          </p:nvPr>
        </p:nvSpPr>
        <p:spPr>
          <a:xfrm>
            <a:off x="1030636" y="3996151"/>
            <a:ext cx="7082725" cy="1655762"/>
          </a:xfrm>
        </p:spPr>
        <p:txBody>
          <a:bodyPr vert="horz" lIns="91440" tIns="45720" rIns="91440" bIns="45720" rtlCol="0" anchor="t">
            <a:normAutofit/>
          </a:bodyPr>
          <a:lstStyle/>
          <a:p>
            <a:endParaRPr lang="en-US" dirty="0"/>
          </a:p>
          <a:p>
            <a:r>
              <a:rPr lang="en-GB" dirty="0"/>
              <a:t>Claire McCartney</a:t>
            </a:r>
          </a:p>
          <a:p>
            <a:r>
              <a:rPr lang="en-GB" dirty="0"/>
              <a:t>Senior Policy Adviser, CIPD</a:t>
            </a:r>
          </a:p>
        </p:txBody>
      </p:sp>
    </p:spTree>
    <p:extLst>
      <p:ext uri="{BB962C8B-B14F-4D97-AF65-F5344CB8AC3E}">
        <p14:creationId xmlns:p14="http://schemas.microsoft.com/office/powerpoint/2010/main" val="183839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46" y="1272864"/>
            <a:ext cx="4306642" cy="4306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4BA135-E8A3-4FF0-9013-68EC8FD28730}"/>
              </a:ext>
            </a:extLst>
          </p:cNvPr>
          <p:cNvSpPr>
            <a:spLocks noGrp="1"/>
          </p:cNvSpPr>
          <p:nvPr>
            <p:ph type="title"/>
          </p:nvPr>
        </p:nvSpPr>
        <p:spPr>
          <a:xfrm>
            <a:off x="530741" y="1788790"/>
            <a:ext cx="3334744" cy="3203222"/>
          </a:xfrm>
        </p:spPr>
        <p:txBody>
          <a:bodyPr anchor="ctr">
            <a:normAutofit/>
          </a:bodyPr>
          <a:lstStyle/>
          <a:p>
            <a:pPr algn="ctr"/>
            <a:r>
              <a:rPr lang="en-GB" sz="3600" dirty="0">
                <a:solidFill>
                  <a:srgbClr val="FFFFFF"/>
                </a:solidFill>
              </a:rPr>
              <a:t>A growing focus on hybrid working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620" y="1138046"/>
            <a:ext cx="128636" cy="128636"/>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582" y="1670631"/>
            <a:ext cx="118159" cy="118159"/>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264A5E-A93B-4CE4-896C-BCD916BD6D5E}"/>
              </a:ext>
            </a:extLst>
          </p:cNvPr>
          <p:cNvSpPr>
            <a:spLocks noGrp="1"/>
          </p:cNvSpPr>
          <p:nvPr>
            <p:ph idx="1"/>
          </p:nvPr>
        </p:nvSpPr>
        <p:spPr>
          <a:xfrm>
            <a:off x="4722926" y="1246050"/>
            <a:ext cx="3672138" cy="4378462"/>
          </a:xfrm>
        </p:spPr>
        <p:txBody>
          <a:bodyPr anchor="ctr">
            <a:normAutofit/>
          </a:bodyPr>
          <a:lstStyle/>
          <a:p>
            <a:pPr marL="257175" indent="-257175">
              <a:spcAft>
                <a:spcPts val="600"/>
              </a:spcAft>
              <a:buSzPts val="1000"/>
              <a:buFont typeface="Symbol" panose="05050102010706020507" pitchFamily="18" charset="2"/>
              <a:buChar char=""/>
              <a:tabLst>
                <a:tab pos="342900" algn="l"/>
              </a:tabLst>
            </a:pPr>
            <a:endParaRPr lang="en-GB" sz="1500" dirty="0">
              <a:solidFill>
                <a:schemeClr val="tx1">
                  <a:alpha val="80000"/>
                </a:schemeClr>
              </a:solidFill>
              <a:latin typeface="Helvetica" panose="020B0604020202020204" pitchFamily="34" charset="0"/>
              <a:ea typeface="Times New Roman" panose="02020603050405020304" pitchFamily="18" charset="0"/>
              <a:cs typeface="Times New Roman" panose="02020603050405020304" pitchFamily="18" charset="0"/>
            </a:endParaRPr>
          </a:p>
          <a:p>
            <a:pPr marL="257175" indent="-257175">
              <a:spcAft>
                <a:spcPts val="600"/>
              </a:spcAft>
              <a:buSzPts val="1000"/>
              <a:buFont typeface="Symbol" panose="05050102010706020507" pitchFamily="18" charset="2"/>
              <a:buChar char=""/>
              <a:tabLst>
                <a:tab pos="342900" algn="l"/>
              </a:tabLst>
            </a:pPr>
            <a:endParaRPr lang="en-GB" sz="2000" dirty="0">
              <a:solidFill>
                <a:schemeClr val="bg2">
                  <a:lumMod val="10000"/>
                  <a:alpha val="80000"/>
                </a:schemeClr>
              </a:solidFill>
              <a:latin typeface="Helvetica" panose="020B0604020202020204" pitchFamily="34" charset="0"/>
              <a:ea typeface="Times New Roman" panose="02020603050405020304" pitchFamily="18" charset="0"/>
              <a:cs typeface="Times New Roman" panose="02020603050405020304" pitchFamily="18" charset="0"/>
            </a:endParaRPr>
          </a:p>
          <a:p>
            <a:pPr marL="0" indent="0">
              <a:spcAft>
                <a:spcPts val="600"/>
              </a:spcAft>
              <a:buSzPts val="1000"/>
              <a:buNone/>
              <a:tabLst>
                <a:tab pos="342900" algn="l"/>
              </a:tabLst>
            </a:pPr>
            <a:r>
              <a:rPr lang="en-GB" sz="2400" dirty="0">
                <a:solidFill>
                  <a:schemeClr val="bg2">
                    <a:lumMod val="10000"/>
                    <a:alpha val="80000"/>
                  </a:schemeClr>
                </a:solidFill>
                <a:latin typeface="Helvetica" panose="020B0604020202020204" pitchFamily="34" charset="0"/>
                <a:ea typeface="Times New Roman" panose="02020603050405020304" pitchFamily="18" charset="0"/>
                <a:cs typeface="Times New Roman" panose="02020603050405020304" pitchFamily="18" charset="0"/>
              </a:rPr>
              <a:t>Two-thirds (63%) of employers plan to introduce or enable more home &amp; hybrid working over the next 6 - 12 months</a:t>
            </a:r>
            <a:endParaRPr lang="en-GB" sz="2400" dirty="0">
              <a:solidFill>
                <a:schemeClr val="bg2">
                  <a:lumMod val="10000"/>
                  <a:alpha val="80000"/>
                </a:schemeClr>
              </a:solidFill>
              <a:latin typeface="Calibri" panose="020F0502020204030204" pitchFamily="34" charset="0"/>
              <a:ea typeface="Calibri" panose="020F0502020204030204" pitchFamily="34" charset="0"/>
              <a:cs typeface="Times New Roman" panose="02020603050405020304" pitchFamily="18" charset="0"/>
            </a:endParaRPr>
          </a:p>
          <a:p>
            <a:pPr indent="0">
              <a:spcAft>
                <a:spcPts val="600"/>
              </a:spcAft>
              <a:buNone/>
            </a:pPr>
            <a:r>
              <a:rPr lang="en-GB" sz="2400" dirty="0">
                <a:solidFill>
                  <a:schemeClr val="bg2">
                    <a:lumMod val="10000"/>
                    <a:alpha val="80000"/>
                  </a:schemeClr>
                </a:solidFill>
                <a:latin typeface="Helvetica" panose="020B0604020202020204" pitchFamily="34" charset="0"/>
                <a:ea typeface="Times New Roman" panose="02020603050405020304" pitchFamily="18" charset="0"/>
                <a:cs typeface="Times New Roman" panose="02020603050405020304" pitchFamily="18" charset="0"/>
              </a:rPr>
              <a:t> </a:t>
            </a:r>
            <a:endParaRPr lang="en-GB" sz="2400" dirty="0">
              <a:solidFill>
                <a:schemeClr val="bg2">
                  <a:lumMod val="10000"/>
                  <a:alpha val="8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sz="15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7410" y="5171115"/>
            <a:ext cx="84320" cy="84320"/>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520D5D"/>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2" y="3565046"/>
            <a:ext cx="0" cy="2429046"/>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16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8F12F264-315A-415E-91B8-B85992F7D5B0}"/>
              </a:ext>
            </a:extLst>
          </p:cNvPr>
          <p:cNvSpPr>
            <a:spLocks noGrp="1"/>
          </p:cNvSpPr>
          <p:nvPr>
            <p:ph type="title"/>
          </p:nvPr>
        </p:nvSpPr>
        <p:spPr>
          <a:xfrm>
            <a:off x="628650" y="585216"/>
            <a:ext cx="7886700" cy="1325563"/>
          </a:xfrm>
        </p:spPr>
        <p:txBody>
          <a:bodyPr>
            <a:normAutofit/>
          </a:bodyPr>
          <a:lstStyle/>
          <a:p>
            <a:r>
              <a:rPr lang="en-GB" sz="3600" dirty="0">
                <a:solidFill>
                  <a:schemeClr val="bg1"/>
                </a:solidFill>
              </a:rPr>
              <a:t>Hybrid planning</a:t>
            </a:r>
          </a:p>
        </p:txBody>
      </p:sp>
      <p:pic>
        <p:nvPicPr>
          <p:cNvPr id="4" name="Picture Placeholder 6" descr="Diagram, engineering drawing&#10;&#10;Description automatically generated">
            <a:extLst>
              <a:ext uri="{FF2B5EF4-FFF2-40B4-BE49-F238E27FC236}">
                <a16:creationId xmlns:a16="http://schemas.microsoft.com/office/drawing/2014/main" id="{42D9CA75-B30C-42C8-A93A-BE215BEBD04C}"/>
              </a:ext>
            </a:extLst>
          </p:cNvPr>
          <p:cNvPicPr>
            <a:picLocks noChangeAspect="1"/>
          </p:cNvPicPr>
          <p:nvPr/>
        </p:nvPicPr>
        <p:blipFill rotWithShape="1">
          <a:blip r:embed="rId3">
            <a:extLst>
              <a:ext uri="{28A0092B-C50C-407E-A947-70E740481C1C}">
                <a14:useLocalDpi xmlns:a14="http://schemas.microsoft.com/office/drawing/2010/main" val="0"/>
              </a:ext>
            </a:extLst>
          </a:blip>
          <a:srcRect l="18054" r="18054"/>
          <a:stretch/>
        </p:blipFill>
        <p:spPr>
          <a:xfrm>
            <a:off x="411479" y="2516776"/>
            <a:ext cx="4677156" cy="3660185"/>
          </a:xfrm>
          <a:prstGeom prst="rect">
            <a:avLst/>
          </a:prstGeom>
        </p:spPr>
      </p:pic>
      <p:sp>
        <p:nvSpPr>
          <p:cNvPr id="8" name="Content Placeholder 7">
            <a:extLst>
              <a:ext uri="{FF2B5EF4-FFF2-40B4-BE49-F238E27FC236}">
                <a16:creationId xmlns:a16="http://schemas.microsoft.com/office/drawing/2014/main" id="{06C57B4C-0B24-4119-A9EB-158E5B57A58B}"/>
              </a:ext>
            </a:extLst>
          </p:cNvPr>
          <p:cNvSpPr>
            <a:spLocks noGrp="1"/>
          </p:cNvSpPr>
          <p:nvPr>
            <p:ph idx="1"/>
          </p:nvPr>
        </p:nvSpPr>
        <p:spPr>
          <a:xfrm>
            <a:off x="5660136" y="2516777"/>
            <a:ext cx="2852928" cy="3660185"/>
          </a:xfrm>
        </p:spPr>
        <p:txBody>
          <a:bodyPr anchor="ctr">
            <a:normAutofit lnSpcReduction="10000"/>
          </a:bodyPr>
          <a:lstStyle/>
          <a:p>
            <a:r>
              <a:rPr lang="en-US" sz="2400" dirty="0">
                <a:solidFill>
                  <a:schemeClr val="bg2">
                    <a:lumMod val="10000"/>
                    <a:alpha val="80000"/>
                  </a:schemeClr>
                </a:solidFill>
                <a:latin typeface="Helvetica" panose="020B0604020202020204" pitchFamily="34" charset="0"/>
                <a:cs typeface="Times New Roman" panose="02020603050405020304" pitchFamily="18" charset="0"/>
              </a:rPr>
              <a:t>Listen to your employees</a:t>
            </a:r>
          </a:p>
          <a:p>
            <a:r>
              <a:rPr lang="en-US" sz="2400" dirty="0">
                <a:solidFill>
                  <a:schemeClr val="bg2">
                    <a:lumMod val="10000"/>
                    <a:alpha val="80000"/>
                  </a:schemeClr>
                </a:solidFill>
                <a:latin typeface="Helvetica" panose="020B0604020202020204" pitchFamily="34" charset="0"/>
                <a:cs typeface="Times New Roman" panose="02020603050405020304" pitchFamily="18" charset="0"/>
              </a:rPr>
              <a:t>Engage your people managers</a:t>
            </a:r>
          </a:p>
          <a:p>
            <a:r>
              <a:rPr lang="en-US" sz="2400" dirty="0">
                <a:solidFill>
                  <a:schemeClr val="bg2">
                    <a:lumMod val="10000"/>
                    <a:alpha val="80000"/>
                  </a:schemeClr>
                </a:solidFill>
                <a:latin typeface="Helvetica" panose="020B0604020202020204" pitchFamily="34" charset="0"/>
                <a:cs typeface="Times New Roman" panose="02020603050405020304" pitchFamily="18" charset="0"/>
              </a:rPr>
              <a:t>Trial and learn from different ways of working</a:t>
            </a:r>
          </a:p>
          <a:p>
            <a:r>
              <a:rPr lang="en-US" sz="2400" dirty="0">
                <a:solidFill>
                  <a:schemeClr val="bg2">
                    <a:lumMod val="10000"/>
                    <a:alpha val="80000"/>
                  </a:schemeClr>
                </a:solidFill>
                <a:latin typeface="Helvetica" panose="020B0604020202020204" pitchFamily="34" charset="0"/>
                <a:cs typeface="Times New Roman" panose="02020603050405020304" pitchFamily="18" charset="0"/>
              </a:rPr>
              <a:t>Put inclusion and fairness at the heart of your strategy</a:t>
            </a:r>
          </a:p>
        </p:txBody>
      </p:sp>
    </p:spTree>
    <p:extLst>
      <p:ext uri="{BB962C8B-B14F-4D97-AF65-F5344CB8AC3E}">
        <p14:creationId xmlns:p14="http://schemas.microsoft.com/office/powerpoint/2010/main" val="187696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7718-5132-46AC-8F59-569CC1CD2D44}"/>
              </a:ext>
            </a:extLst>
          </p:cNvPr>
          <p:cNvSpPr>
            <a:spLocks noGrp="1"/>
          </p:cNvSpPr>
          <p:nvPr>
            <p:ph type="title"/>
          </p:nvPr>
        </p:nvSpPr>
        <p:spPr>
          <a:xfrm>
            <a:off x="3724072" y="629268"/>
            <a:ext cx="4939868" cy="1286160"/>
          </a:xfrm>
        </p:spPr>
        <p:txBody>
          <a:bodyPr anchor="b">
            <a:normAutofit/>
          </a:bodyPr>
          <a:lstStyle/>
          <a:p>
            <a:r>
              <a:rPr lang="en-GB" dirty="0"/>
              <a:t>Seven strategies to make hybrid working a success</a:t>
            </a:r>
          </a:p>
        </p:txBody>
      </p:sp>
      <p:sp>
        <p:nvSpPr>
          <p:cNvPr id="3" name="Content Placeholder 2">
            <a:extLst>
              <a:ext uri="{FF2B5EF4-FFF2-40B4-BE49-F238E27FC236}">
                <a16:creationId xmlns:a16="http://schemas.microsoft.com/office/drawing/2014/main" id="{FE226F53-0D4A-4021-B741-5AD15F7A5D02}"/>
              </a:ext>
            </a:extLst>
          </p:cNvPr>
          <p:cNvSpPr>
            <a:spLocks noGrp="1"/>
          </p:cNvSpPr>
          <p:nvPr>
            <p:ph idx="1"/>
          </p:nvPr>
        </p:nvSpPr>
        <p:spPr>
          <a:xfrm>
            <a:off x="3827491" y="2444560"/>
            <a:ext cx="4939867" cy="3911045"/>
          </a:xfrm>
        </p:spPr>
        <p:txBody>
          <a:bodyPr>
            <a:noAutofit/>
          </a:bodyPr>
          <a:lstStyle/>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Develop the skills and culture needed for open conversations about wellbeing </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Encourage boundary-setting and routines to improve wellbeing and prevent overwork </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Ensure effective co-ordination of tasks and task-related communication </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Pay special attention to creativity and problem-solving tasks </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Build in time, including face-to-face time, for team cohesion and organisational belonging </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Facilitate networking and relationships across teams</a:t>
            </a:r>
          </a:p>
          <a:p>
            <a:pPr marL="0" indent="0">
              <a:buNone/>
            </a:pPr>
            <a:endParaRPr lang="en-GB" sz="300" dirty="0">
              <a:solidFill>
                <a:schemeClr val="bg2">
                  <a:lumMod val="10000"/>
                  <a:alpha val="80000"/>
                </a:schemeClr>
              </a:solidFill>
              <a:latin typeface="Helvetica" panose="020B0604020202020204" pitchFamily="34" charset="0"/>
              <a:cs typeface="Times New Roman" panose="02020603050405020304" pitchFamily="18" charset="0"/>
            </a:endParaRPr>
          </a:p>
          <a:p>
            <a:pPr marL="0" indent="0">
              <a:buNone/>
            </a:pPr>
            <a:r>
              <a:rPr lang="en-GB" sz="1400" dirty="0">
                <a:solidFill>
                  <a:schemeClr val="bg2">
                    <a:lumMod val="10000"/>
                    <a:alpha val="80000"/>
                  </a:schemeClr>
                </a:solidFill>
                <a:latin typeface="Helvetica" panose="020B0604020202020204" pitchFamily="34" charset="0"/>
                <a:cs typeface="Times New Roman" panose="02020603050405020304" pitchFamily="18" charset="0"/>
              </a:rPr>
              <a:t>Organise a wider support network to compensate for the loss of informal learning.</a:t>
            </a:r>
          </a:p>
        </p:txBody>
      </p:sp>
      <p:pic>
        <p:nvPicPr>
          <p:cNvPr id="7" name="Picture 6">
            <a:extLst>
              <a:ext uri="{FF2B5EF4-FFF2-40B4-BE49-F238E27FC236}">
                <a16:creationId xmlns:a16="http://schemas.microsoft.com/office/drawing/2014/main" id="{DC80D7B2-30BA-4A80-9620-9CC4F0F058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0523" r="91169">
                        <a14:backgroundMark x1="805" y1="3516" x2="7101" y2="2474"/>
                        <a14:backgroundMark x1="7101" y1="2474" x2="18155" y2="5469"/>
                        <a14:backgroundMark x1="18155" y1="5469" x2="20791" y2="13802"/>
                        <a14:backgroundMark x1="20791" y1="13802" x2="22108" y2="34245"/>
                        <a14:backgroundMark x1="22108" y1="34245" x2="18375" y2="93880"/>
                        <a14:backgroundMark x1="18375" y1="93880" x2="15081" y2="94922"/>
                        <a14:backgroundMark x1="14129" y1="48958" x2="14129" y2="48958"/>
                        <a14:backgroundMark x1="6955" y1="12370" x2="6955" y2="12370"/>
                      </a14:backgroundRemoval>
                    </a14:imgEffect>
                  </a14:imgLayer>
                </a14:imgProps>
              </a:ext>
            </a:extLst>
          </a:blip>
          <a:srcRect l="26396" r="45088"/>
          <a:stretch/>
        </p:blipFill>
        <p:spPr>
          <a:xfrm>
            <a:off x="393433" y="2380421"/>
            <a:ext cx="2002926" cy="3950916"/>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00C5DB"/>
            </a:solidFill>
          </a:ln>
        </p:spPr>
        <p:style>
          <a:lnRef idx="1">
            <a:schemeClr val="accent1"/>
          </a:lnRef>
          <a:fillRef idx="0">
            <a:schemeClr val="accent1"/>
          </a:fillRef>
          <a:effectRef idx="0">
            <a:schemeClr val="accent1"/>
          </a:effectRef>
          <a:fontRef idx="minor">
            <a:schemeClr val="tx1"/>
          </a:fontRef>
        </p:style>
      </p:cxnSp>
      <p:pic>
        <p:nvPicPr>
          <p:cNvPr id="10" name="Picture 9" descr="A white circle with a black background&#10;&#10;Description automatically generated with low confidence">
            <a:extLst>
              <a:ext uri="{FF2B5EF4-FFF2-40B4-BE49-F238E27FC236}">
                <a16:creationId xmlns:a16="http://schemas.microsoft.com/office/drawing/2014/main" id="{1C042172-CE80-4009-9161-EDD4092F7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4167" y="2314807"/>
            <a:ext cx="643324" cy="643324"/>
          </a:xfrm>
          <a:prstGeom prst="rect">
            <a:avLst/>
          </a:prstGeom>
        </p:spPr>
      </p:pic>
      <p:pic>
        <p:nvPicPr>
          <p:cNvPr id="12" name="Picture 11" descr="Icon&#10;&#10;Description automatically generated">
            <a:extLst>
              <a:ext uri="{FF2B5EF4-FFF2-40B4-BE49-F238E27FC236}">
                <a16:creationId xmlns:a16="http://schemas.microsoft.com/office/drawing/2014/main" id="{E6A535F3-4413-4070-BE7C-51977CBFDA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7376" y="2932670"/>
            <a:ext cx="643324" cy="64332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6C64B21D-1822-4AC1-A39F-AA8E78B551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7376" y="3485021"/>
            <a:ext cx="643324" cy="643324"/>
          </a:xfrm>
          <a:prstGeom prst="rect">
            <a:avLst/>
          </a:prstGeom>
        </p:spPr>
      </p:pic>
      <p:pic>
        <p:nvPicPr>
          <p:cNvPr id="17" name="Picture 16" descr="Icon&#10;&#10;Description automatically generated">
            <a:extLst>
              <a:ext uri="{FF2B5EF4-FFF2-40B4-BE49-F238E27FC236}">
                <a16:creationId xmlns:a16="http://schemas.microsoft.com/office/drawing/2014/main" id="{476F928F-CC99-4E83-9D74-633CDC1DC0C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6771" y="4034218"/>
            <a:ext cx="643323" cy="643323"/>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D25041C6-A0AD-45FF-BA6E-1C37A9CD80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0001" y="4559249"/>
            <a:ext cx="667490" cy="667490"/>
          </a:xfrm>
          <a:prstGeom prst="rect">
            <a:avLst/>
          </a:prstGeom>
        </p:spPr>
      </p:pic>
      <p:pic>
        <p:nvPicPr>
          <p:cNvPr id="21" name="Picture 20" descr="Icon&#10;&#10;Description automatically generated">
            <a:extLst>
              <a:ext uri="{FF2B5EF4-FFF2-40B4-BE49-F238E27FC236}">
                <a16:creationId xmlns:a16="http://schemas.microsoft.com/office/drawing/2014/main" id="{A9DB7317-E752-4285-87FF-DD7A4033EA1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60001" y="5135765"/>
            <a:ext cx="643324" cy="643324"/>
          </a:xfrm>
          <a:prstGeom prst="rect">
            <a:avLst/>
          </a:prstGeom>
        </p:spPr>
      </p:pic>
      <p:pic>
        <p:nvPicPr>
          <p:cNvPr id="23" name="Picture 22" descr="Icon&#10;&#10;Description automatically generated">
            <a:extLst>
              <a:ext uri="{FF2B5EF4-FFF2-40B4-BE49-F238E27FC236}">
                <a16:creationId xmlns:a16="http://schemas.microsoft.com/office/drawing/2014/main" id="{DEA37924-8F21-486E-ADED-46563D7F40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70196" y="5678062"/>
            <a:ext cx="677543" cy="677543"/>
          </a:xfrm>
          <a:prstGeom prst="rect">
            <a:avLst/>
          </a:prstGeom>
        </p:spPr>
      </p:pic>
    </p:spTree>
    <p:extLst>
      <p:ext uri="{BB962C8B-B14F-4D97-AF65-F5344CB8AC3E}">
        <p14:creationId xmlns:p14="http://schemas.microsoft.com/office/powerpoint/2010/main" val="2455520438"/>
      </p:ext>
    </p:extLst>
  </p:cSld>
  <p:clrMapOvr>
    <a:masterClrMapping/>
  </p:clrMapOvr>
</p:sld>
</file>

<file path=ppt/theme/theme1.xml><?xml version="1.0" encoding="utf-8"?>
<a:theme xmlns:a="http://schemas.openxmlformats.org/drawingml/2006/main" name="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EHRC Theme Colours">
      <a:dk1>
        <a:sysClr val="windowText" lastClr="000000"/>
      </a:dk1>
      <a:lt1>
        <a:sysClr val="window" lastClr="FFFFFF"/>
      </a:lt1>
      <a:dk2>
        <a:srgbClr val="0B4E60"/>
      </a:dk2>
      <a:lt2>
        <a:srgbClr val="E3E6EB"/>
      </a:lt2>
      <a:accent1>
        <a:srgbClr val="0B4E60"/>
      </a:accent1>
      <a:accent2>
        <a:srgbClr val="009C98"/>
      </a:accent2>
      <a:accent3>
        <a:srgbClr val="7DCAC7"/>
      </a:accent3>
      <a:accent4>
        <a:srgbClr val="00413C"/>
      </a:accent4>
      <a:accent5>
        <a:srgbClr val="64A230"/>
      </a:accent5>
      <a:accent6>
        <a:srgbClr val="F4AACC"/>
      </a:accent6>
      <a:hlink>
        <a:srgbClr val="00413C"/>
      </a:hlink>
      <a:folHlink>
        <a:srgbClr val="009C98"/>
      </a:folHlink>
    </a:clrScheme>
    <a:fontScheme name="EHRC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rt slide title here.pptx" id="{FDD486BD-72CF-4098-9637-E070BB6010F0}" vid="{6CA49850-E939-41AA-B91C-C0A726DB4A6D}"/>
    </a:ext>
  </a:extLst>
</a:theme>
</file>

<file path=ppt/theme/theme1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IPD WhiteDottedPattern">
  <a:themeElements>
    <a:clrScheme name="Custom 3">
      <a:dk1>
        <a:srgbClr val="007977"/>
      </a:dk1>
      <a:lt1>
        <a:sysClr val="window" lastClr="FFFFFF"/>
      </a:lt1>
      <a:dk2>
        <a:srgbClr val="58595B"/>
      </a:dk2>
      <a:lt2>
        <a:srgbClr val="E7E6E6"/>
      </a:lt2>
      <a:accent1>
        <a:srgbClr val="007977"/>
      </a:accent1>
      <a:accent2>
        <a:srgbClr val="00C8C3"/>
      </a:accent2>
      <a:accent3>
        <a:srgbClr val="520D5D"/>
      </a:accent3>
      <a:accent4>
        <a:srgbClr val="A991BC"/>
      </a:accent4>
      <a:accent5>
        <a:srgbClr val="58595B"/>
      </a:accent5>
      <a:accent6>
        <a:srgbClr val="97999C"/>
      </a:accent6>
      <a:hlink>
        <a:srgbClr val="007977"/>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Slide">
  <a:themeElements>
    <a:clrScheme name="Red&amp;White - BT Openreach">
      <a:dk1>
        <a:srgbClr val="000000"/>
      </a:dk1>
      <a:lt1>
        <a:srgbClr val="FFFFFF"/>
      </a:lt1>
      <a:dk2>
        <a:srgbClr val="000000"/>
      </a:dk2>
      <a:lt2>
        <a:srgbClr val="FFFFFF"/>
      </a:lt2>
      <a:accent1>
        <a:srgbClr val="715AA3"/>
      </a:accent1>
      <a:accent2>
        <a:srgbClr val="0A9B82"/>
      </a:accent2>
      <a:accent3>
        <a:srgbClr val="FFF500"/>
      </a:accent3>
      <a:accent4>
        <a:srgbClr val="7F7F7F"/>
      </a:accent4>
      <a:accent5>
        <a:srgbClr val="CCCCCC"/>
      </a:accent5>
      <a:accent6>
        <a:srgbClr val="E5E5E5"/>
      </a:accent6>
      <a:hlink>
        <a:srgbClr val="715AA3"/>
      </a:hlink>
      <a:folHlink>
        <a:srgbClr val="7F7F7F"/>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100" dirty="0" err="1" smtClean="0">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blank.potx" id="{FE51D2E2-0B8D-47FD-A71B-D5756CA501B1}" vid="{9E230200-6564-46EA-B39B-038731D63AD3}"/>
    </a:ext>
  </a:extLst>
</a:theme>
</file>

<file path=ppt/theme/theme16.xml><?xml version="1.0" encoding="utf-8"?>
<a:theme xmlns:a="http://schemas.openxmlformats.org/drawingml/2006/main" name="1_Office Theme">
  <a:themeElements>
    <a:clrScheme name="SLT">
      <a:dk1>
        <a:srgbClr val="000000"/>
      </a:dk1>
      <a:lt1>
        <a:srgbClr val="FFFFFF"/>
      </a:lt1>
      <a:dk2>
        <a:srgbClr val="BEBABA"/>
      </a:dk2>
      <a:lt2>
        <a:srgbClr val="6B6866"/>
      </a:lt2>
      <a:accent1>
        <a:srgbClr val="1777B3"/>
      </a:accent1>
      <a:accent2>
        <a:srgbClr val="674367"/>
      </a:accent2>
      <a:accent3>
        <a:srgbClr val="04858A"/>
      </a:accent3>
      <a:accent4>
        <a:srgbClr val="F19B14"/>
      </a:accent4>
      <a:accent5>
        <a:srgbClr val="BD2828"/>
      </a:accent5>
      <a:accent6>
        <a:srgbClr val="139B1C"/>
      </a:accent6>
      <a:hlink>
        <a:srgbClr val="652367"/>
      </a:hlink>
      <a:folHlink>
        <a:srgbClr val="6B6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_Presentation" id="{0177B21E-1509-44EC-98AB-6D9E7B80592B}" vid="{679143C1-4A71-4C1F-BF0D-CD10D8334B46}"/>
    </a:ext>
  </a:ext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_CIPD Whi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PD Slat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IPD WhitePlai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IPD PurpleDottedPatter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IPD WhiteDottedPattern">
  <a:themeElements>
    <a:clrScheme name="Custom 1">
      <a:dk1>
        <a:srgbClr val="520D5D"/>
      </a:dk1>
      <a:lt1>
        <a:srgbClr val="FFFFFF"/>
      </a:lt1>
      <a:dk2>
        <a:srgbClr val="58595B"/>
      </a:dk2>
      <a:lt2>
        <a:srgbClr val="E7E6E6"/>
      </a:lt2>
      <a:accent1>
        <a:srgbClr val="520D5D"/>
      </a:accent1>
      <a:accent2>
        <a:srgbClr val="A991BC"/>
      </a:accent2>
      <a:accent3>
        <a:srgbClr val="58595B"/>
      </a:accent3>
      <a:accent4>
        <a:srgbClr val="E68286"/>
      </a:accent4>
      <a:accent5>
        <a:srgbClr val="DA1D52"/>
      </a:accent5>
      <a:accent6>
        <a:srgbClr val="DBD3E5"/>
      </a:accent6>
      <a:hlink>
        <a:srgbClr val="DA1D52"/>
      </a:hlink>
      <a:folHlink>
        <a:srgbClr val="520D5D"/>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IPD WhitePl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vestec 4x3 Template">
  <a:themeElements>
    <a:clrScheme name="Custom 1">
      <a:dk1>
        <a:srgbClr val="1D252D"/>
      </a:dk1>
      <a:lt1>
        <a:srgbClr val="FFFFFF"/>
      </a:lt1>
      <a:dk2>
        <a:srgbClr val="FF0000"/>
      </a:dk2>
      <a:lt2>
        <a:srgbClr val="4A4A49"/>
      </a:lt2>
      <a:accent1>
        <a:srgbClr val="929497"/>
      </a:accent1>
      <a:accent2>
        <a:srgbClr val="EDEDED"/>
      </a:accent2>
      <a:accent3>
        <a:srgbClr val="FFFFFF"/>
      </a:accent3>
      <a:accent4>
        <a:srgbClr val="929291"/>
      </a:accent4>
      <a:accent5>
        <a:srgbClr val="B6B6B5"/>
      </a:accent5>
      <a:accent6>
        <a:srgbClr val="DADADA"/>
      </a:accent6>
      <a:hlink>
        <a:srgbClr val="BDBEC0"/>
      </a:hlink>
      <a:folHlink>
        <a:srgbClr val="D5D5D5"/>
      </a:folHlink>
    </a:clrScheme>
    <a:fontScheme name="Custom 8">
      <a:majorFont>
        <a:latin typeface="Frutiger CE 45 Light"/>
        <a:ea typeface=""/>
        <a:cs typeface=""/>
      </a:majorFont>
      <a:minorFont>
        <a:latin typeface="Frutiger CE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ec_Full template v3.pptx" id="{296B17CE-D50A-4617-960C-557784FA0F05}" vid="{572E794A-3B52-4396-9683-722D9436EFA2}"/>
    </a:ext>
  </a:extLst>
</a:theme>
</file>

<file path=ppt/theme/theme9.xml><?xml version="1.0" encoding="utf-8"?>
<a:theme xmlns:a="http://schemas.openxmlformats.org/drawingml/2006/main" name="1_Investec 4x3 Template">
  <a:themeElements>
    <a:clrScheme name="Custom 7">
      <a:dk1>
        <a:srgbClr val="1D252D"/>
      </a:dk1>
      <a:lt1>
        <a:srgbClr val="FFFFFF"/>
      </a:lt1>
      <a:dk2>
        <a:srgbClr val="FF0000"/>
      </a:dk2>
      <a:lt2>
        <a:srgbClr val="4A4A49"/>
      </a:lt2>
      <a:accent1>
        <a:srgbClr val="929497"/>
      </a:accent1>
      <a:accent2>
        <a:srgbClr val="EDEDED"/>
      </a:accent2>
      <a:accent3>
        <a:srgbClr val="FFFFFF"/>
      </a:accent3>
      <a:accent4>
        <a:srgbClr val="929291"/>
      </a:accent4>
      <a:accent5>
        <a:srgbClr val="B6B6B5"/>
      </a:accent5>
      <a:accent6>
        <a:srgbClr val="DADADA"/>
      </a:accent6>
      <a:hlink>
        <a:srgbClr val="BDBEC0"/>
      </a:hlink>
      <a:folHlink>
        <a:srgbClr val="D5D5D5"/>
      </a:folHlink>
    </a:clrScheme>
    <a:fontScheme name="Lewis Silkin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ec_Full template v3.pptx" id="{296B17CE-D50A-4617-960C-557784FA0F05}" vid="{572E794A-3B52-4396-9683-722D9436EFA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06CB4AC2BAF4499187330FB32C2981" ma:contentTypeVersion="11" ma:contentTypeDescription="Create a new document." ma:contentTypeScope="" ma:versionID="884da8005ef0d51b490e4fac02f593d9">
  <xsd:schema xmlns:xsd="http://www.w3.org/2001/XMLSchema" xmlns:xs="http://www.w3.org/2001/XMLSchema" xmlns:p="http://schemas.microsoft.com/office/2006/metadata/properties" xmlns:ns2="3c736931-1075-4a6e-9e5f-8b614f6bd870" xmlns:ns3="f68cbaf3-1025-4cac-a0d2-1b4a9ae74d7c" targetNamespace="http://schemas.microsoft.com/office/2006/metadata/properties" ma:root="true" ma:fieldsID="f6e001150734d8e03c03c90e31f2b081" ns2:_="" ns3:_="">
    <xsd:import namespace="3c736931-1075-4a6e-9e5f-8b614f6bd870"/>
    <xsd:import namespace="f68cbaf3-1025-4cac-a0d2-1b4a9ae74d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36931-1075-4a6e-9e5f-8b614f6bd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cbaf3-1025-4cac-a0d2-1b4a9ae74d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68cbaf3-1025-4cac-a0d2-1b4a9ae74d7c">
      <UserInfo>
        <DisplayName>Lee Ann Panglea</DisplayName>
        <AccountId>57</AccountId>
        <AccountType/>
      </UserInfo>
    </SharedWithUsers>
  </documentManagement>
</p:properties>
</file>

<file path=customXml/itemProps1.xml><?xml version="1.0" encoding="utf-8"?>
<ds:datastoreItem xmlns:ds="http://schemas.openxmlformats.org/officeDocument/2006/customXml" ds:itemID="{1B117093-BDC2-4610-8273-4DA4856A03FA}">
  <ds:schemaRefs>
    <ds:schemaRef ds:uri="3c736931-1075-4a6e-9e5f-8b614f6bd870"/>
    <ds:schemaRef ds:uri="f68cbaf3-1025-4cac-a0d2-1b4a9ae74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F72735-D75D-4D36-8CDA-3DFD31678F78}">
  <ds:schemaRefs>
    <ds:schemaRef ds:uri="http://schemas.microsoft.com/sharepoint/v3/contenttype/forms"/>
  </ds:schemaRefs>
</ds:datastoreItem>
</file>

<file path=customXml/itemProps3.xml><?xml version="1.0" encoding="utf-8"?>
<ds:datastoreItem xmlns:ds="http://schemas.openxmlformats.org/officeDocument/2006/customXml" ds:itemID="{66726CBE-7978-448E-9B6B-F7AB79A64D85}">
  <ds:schemaRefs>
    <ds:schemaRef ds:uri="3c736931-1075-4a6e-9e5f-8b614f6bd870"/>
    <ds:schemaRef ds:uri="f68cbaf3-1025-4cac-a0d2-1b4a9ae74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1148</Words>
  <Application>Microsoft Office PowerPoint</Application>
  <PresentationFormat>On-screen Show (4:3)</PresentationFormat>
  <Paragraphs>244</Paragraphs>
  <Slides>27</Slides>
  <Notes>13</Notes>
  <HiddenSlides>0</HiddenSlides>
  <MMClips>0</MMClips>
  <ScaleCrop>false</ScaleCrop>
  <HeadingPairs>
    <vt:vector size="6" baseType="variant">
      <vt:variant>
        <vt:lpstr>Fonts Used</vt:lpstr>
      </vt:variant>
      <vt:variant>
        <vt:i4>15</vt:i4>
      </vt:variant>
      <vt:variant>
        <vt:lpstr>Theme</vt:lpstr>
      </vt:variant>
      <vt:variant>
        <vt:i4>22</vt:i4>
      </vt:variant>
      <vt:variant>
        <vt:lpstr>Slide Titles</vt:lpstr>
      </vt:variant>
      <vt:variant>
        <vt:i4>27</vt:i4>
      </vt:variant>
    </vt:vector>
  </HeadingPairs>
  <TitlesOfParts>
    <vt:vector size="64" baseType="lpstr">
      <vt:lpstr>Arial</vt:lpstr>
      <vt:lpstr>Arial Nova</vt:lpstr>
      <vt:lpstr>Calibri</vt:lpstr>
      <vt:lpstr>Calibri Light</vt:lpstr>
      <vt:lpstr>Century Gothic</vt:lpstr>
      <vt:lpstr>Courier New</vt:lpstr>
      <vt:lpstr>Frutiger CE 45 Light</vt:lpstr>
      <vt:lpstr>Helvetica</vt:lpstr>
      <vt:lpstr>Symbol</vt:lpstr>
      <vt:lpstr>Tahoma</vt:lpstr>
      <vt:lpstr>Times New Roman</vt:lpstr>
      <vt:lpstr>Trebuchet MS</vt:lpstr>
      <vt:lpstr>Varah</vt:lpstr>
      <vt:lpstr>Varah </vt:lpstr>
      <vt:lpstr>Wingdings</vt:lpstr>
      <vt:lpstr>CIPD WhiteDottedPattern</vt:lpstr>
      <vt:lpstr>CIPD PurpleDottedPattern</vt:lpstr>
      <vt:lpstr>CIPD SlateDottedPattern</vt:lpstr>
      <vt:lpstr>CIPD WhitePlain</vt:lpstr>
      <vt:lpstr>1_CIPD PurpleDottedPattern</vt:lpstr>
      <vt:lpstr>1_CIPD WhiteDottedPattern</vt:lpstr>
      <vt:lpstr>1_CIPD WhitePlain</vt:lpstr>
      <vt:lpstr>Investec 4x3 Template</vt:lpstr>
      <vt:lpstr>1_Investec 4x3 Template</vt:lpstr>
      <vt:lpstr>Office Theme</vt:lpstr>
      <vt:lpstr>Cover slide</vt:lpstr>
      <vt:lpstr>Main text slide - option 2</vt:lpstr>
      <vt:lpstr>1_CIPD WhiteDottedPattern</vt:lpstr>
      <vt:lpstr>CIPD WhiteDottedPattern</vt:lpstr>
      <vt:lpstr>Title Slide</vt:lpstr>
      <vt:lpstr>1_Office Theme</vt:lpstr>
      <vt:lpstr>2_Office Theme</vt:lpstr>
      <vt:lpstr>2_CIPD WhiteDottedPattern</vt:lpstr>
      <vt:lpstr>2_CIPD PurpleDottedPattern</vt:lpstr>
      <vt:lpstr>3_CIPD WhiteDottedPattern</vt:lpstr>
      <vt:lpstr>3_Office Theme</vt:lpstr>
      <vt:lpstr>4_Office Theme</vt:lpstr>
      <vt:lpstr>CIPD Coronavirus webinar series</vt:lpstr>
      <vt:lpstr>Welcome </vt:lpstr>
      <vt:lpstr>PowerPoint Presentation</vt:lpstr>
      <vt:lpstr>PowerPoint Presentation</vt:lpstr>
      <vt:lpstr>*New* Wellbeing Resources</vt:lpstr>
      <vt:lpstr>Returning to the workplace – hybrid working </vt:lpstr>
      <vt:lpstr>A growing focus on hybrid working</vt:lpstr>
      <vt:lpstr>Hybrid planning</vt:lpstr>
      <vt:lpstr>Seven strategies to make hybrid working a success</vt:lpstr>
      <vt:lpstr>Greater focus on other types of FW needed</vt:lpstr>
      <vt:lpstr>PowerPoint Presentation</vt:lpstr>
      <vt:lpstr>Introducing Hybrid Working</vt:lpstr>
      <vt:lpstr>PowerPoint Presentation</vt:lpstr>
      <vt:lpstr>Where are we now? </vt:lpstr>
      <vt:lpstr>Hybrid Working</vt:lpstr>
      <vt:lpstr>Hybrid Working</vt:lpstr>
      <vt:lpstr>Supporting practicalities </vt:lpstr>
      <vt:lpstr>Hybrid as part of flex</vt:lpstr>
      <vt:lpstr>Final thoughts……</vt:lpstr>
      <vt:lpstr>Legal insight</vt:lpstr>
      <vt:lpstr>Hybrid Working – Legal Implications</vt:lpstr>
      <vt:lpstr>Hybrid Working – Employer Proposing</vt:lpstr>
      <vt:lpstr>Hybrid Working – Fair Reason?</vt:lpstr>
      <vt:lpstr>Hybrid Working – H&amp;S Considerations</vt:lpstr>
      <vt:lpstr>Hybrid Working – Other Aspects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CIPD Coronavirus webinar series</dc:title>
  <dc:creator>Kristian Adams</dc:creator>
  <cp:lastModifiedBy>Kristian Adams</cp:lastModifiedBy>
  <cp:revision>47</cp:revision>
  <dcterms:created xsi:type="dcterms:W3CDTF">2020-10-20T20:48:56Z</dcterms:created>
  <dcterms:modified xsi:type="dcterms:W3CDTF">2021-04-21T10:36:06Z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0x010100C606CB4AC2BAF4499187330FB32C2981</vt:lpwstr>
  </property>
</Properties>
</file>