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0.xml" ContentType="application/vnd.openxmlformats-officedocument.theme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3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6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7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2" r:id="rId4"/>
    <p:sldMasterId id="2147483713" r:id="rId5"/>
    <p:sldMasterId id="2147483741" r:id="rId6"/>
    <p:sldMasterId id="2147483727" r:id="rId7"/>
    <p:sldMasterId id="2147483760" r:id="rId8"/>
    <p:sldMasterId id="2147483775" r:id="rId9"/>
    <p:sldMasterId id="2147483792" r:id="rId10"/>
    <p:sldMasterId id="2147483804" r:id="rId11"/>
    <p:sldMasterId id="2147483824" r:id="rId12"/>
    <p:sldMasterId id="2147483839" r:id="rId13"/>
    <p:sldMasterId id="2147483846" r:id="rId14"/>
    <p:sldMasterId id="2147483838" r:id="rId15"/>
    <p:sldMasterId id="2147483689" r:id="rId16"/>
    <p:sldMasterId id="2147483660" r:id="rId17"/>
    <p:sldMasterId id="2147483905" r:id="rId18"/>
    <p:sldMasterId id="2147483923" r:id="rId19"/>
    <p:sldMasterId id="2147483961" r:id="rId20"/>
    <p:sldMasterId id="2147483977" r:id="rId21"/>
  </p:sldMasterIdLst>
  <p:notesMasterIdLst>
    <p:notesMasterId r:id="rId41"/>
  </p:notesMasterIdLst>
  <p:sldIdLst>
    <p:sldId id="263" r:id="rId22"/>
    <p:sldId id="271" r:id="rId23"/>
    <p:sldId id="711" r:id="rId24"/>
    <p:sldId id="699" r:id="rId25"/>
    <p:sldId id="700" r:id="rId26"/>
    <p:sldId id="712" r:id="rId27"/>
    <p:sldId id="262" r:id="rId28"/>
    <p:sldId id="450" r:id="rId29"/>
    <p:sldId id="265" r:id="rId30"/>
    <p:sldId id="1217" r:id="rId31"/>
    <p:sldId id="1256" r:id="rId32"/>
    <p:sldId id="1257" r:id="rId33"/>
    <p:sldId id="269" r:id="rId34"/>
    <p:sldId id="272" r:id="rId35"/>
    <p:sldId id="267" r:id="rId36"/>
    <p:sldId id="278" r:id="rId37"/>
    <p:sldId id="273" r:id="rId38"/>
    <p:sldId id="1275" r:id="rId39"/>
    <p:sldId id="275" r:id="rId40"/>
  </p:sldIdLst>
  <p:sldSz cx="9144000" cy="6858000" type="screen4x3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2449FF-64CF-4943-82F4-4F55E7F8F7E1}">
          <p14:sldIdLst>
            <p14:sldId id="263"/>
            <p14:sldId id="271"/>
            <p14:sldId id="711"/>
            <p14:sldId id="699"/>
            <p14:sldId id="700"/>
            <p14:sldId id="712"/>
            <p14:sldId id="262"/>
            <p14:sldId id="450"/>
            <p14:sldId id="265"/>
            <p14:sldId id="1217"/>
            <p14:sldId id="1256"/>
            <p14:sldId id="1257"/>
            <p14:sldId id="269"/>
            <p14:sldId id="272"/>
            <p14:sldId id="267"/>
            <p14:sldId id="278"/>
            <p14:sldId id="273"/>
            <p14:sldId id="1275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23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e Munroe" initials="DM" lastIdx="4" clrIdx="0">
    <p:extLst>
      <p:ext uri="{19B8F6BF-5375-455C-9EA6-DF929625EA0E}">
        <p15:presenceInfo xmlns:p15="http://schemas.microsoft.com/office/powerpoint/2012/main" userId="S::danielle.munroe@cipd.co.uk::2236ad1d-c9ef-4687-88f3-5922db8f18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D5D"/>
    <a:srgbClr val="A991BC"/>
    <a:srgbClr val="8B6AA2"/>
    <a:srgbClr val="58595B"/>
    <a:srgbClr val="DB1D52"/>
    <a:srgbClr val="DBD3E5"/>
    <a:srgbClr val="B8BABC"/>
    <a:srgbClr val="DADBDC"/>
    <a:srgbClr val="97999C"/>
    <a:srgbClr val="E68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FE6649-52AE-4A68-952B-4193803C689F}" v="3" dt="2021-06-28T11:14:27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235" autoAdjust="0"/>
  </p:normalViewPr>
  <p:slideViewPr>
    <p:cSldViewPr snapToGrid="0">
      <p:cViewPr varScale="1">
        <p:scale>
          <a:sx n="57" d="100"/>
          <a:sy n="57" d="100"/>
        </p:scale>
        <p:origin x="1540" y="68"/>
      </p:cViewPr>
      <p:guideLst>
        <p:guide orient="horz" pos="2409"/>
        <p:guide pos="2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tableStyles" Target="tableStyles.xml"/><Relationship Id="rId20" Type="http://schemas.openxmlformats.org/officeDocument/2006/relationships/slideMaster" Target="slideMasters/slideMaster17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Munroe" userId="2236ad1d-c9ef-4687-88f3-5922db8f1832" providerId="ADAL" clId="{0BD0B301-5FE1-44E6-998D-4A676D388C4D}"/>
    <pc:docChg chg="undo redo custSel addSld delSld modSld delMainMaster modSection">
      <pc:chgData name="Danielle Munroe" userId="2236ad1d-c9ef-4687-88f3-5922db8f1832" providerId="ADAL" clId="{0BD0B301-5FE1-44E6-998D-4A676D388C4D}" dt="2021-03-04T09:55:57.131" v="192" actId="1036"/>
      <pc:docMkLst>
        <pc:docMk/>
      </pc:docMkLst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0" sldId="257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0" sldId="259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0" sldId="260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0" sldId="261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3430669514" sldId="262"/>
        </pc:sldMkLst>
      </pc:sldChg>
      <pc:sldChg chg="addSp modSp mod">
        <pc:chgData name="Danielle Munroe" userId="2236ad1d-c9ef-4687-88f3-5922db8f1832" providerId="ADAL" clId="{0BD0B301-5FE1-44E6-998D-4A676D388C4D}" dt="2021-03-04T09:55:57.131" v="192" actId="1036"/>
        <pc:sldMkLst>
          <pc:docMk/>
          <pc:sldMk cId="1055503825" sldId="263"/>
        </pc:sldMkLst>
        <pc:spChg chg="mod">
          <ac:chgData name="Danielle Munroe" userId="2236ad1d-c9ef-4687-88f3-5922db8f1832" providerId="ADAL" clId="{0BD0B301-5FE1-44E6-998D-4A676D388C4D}" dt="2021-02-24T18:54:11.462" v="33" actId="20577"/>
          <ac:spMkLst>
            <pc:docMk/>
            <pc:sldMk cId="1055503825" sldId="263"/>
            <ac:spMk id="3" creationId="{00000000-0000-0000-0000-000000000000}"/>
          </ac:spMkLst>
        </pc:spChg>
        <pc:picChg chg="add mod">
          <ac:chgData name="Danielle Munroe" userId="2236ad1d-c9ef-4687-88f3-5922db8f1832" providerId="ADAL" clId="{0BD0B301-5FE1-44E6-998D-4A676D388C4D}" dt="2021-03-04T09:55:57.131" v="192" actId="1036"/>
          <ac:picMkLst>
            <pc:docMk/>
            <pc:sldMk cId="1055503825" sldId="263"/>
            <ac:picMk id="5" creationId="{18D06DE6-6422-4122-814B-EF36485D6746}"/>
          </ac:picMkLst>
        </pc:picChg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839528146" sldId="264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4069700598" sldId="265"/>
        </pc:sldMkLst>
      </pc:sldChg>
      <pc:sldChg chg="modSp mod">
        <pc:chgData name="Danielle Munroe" userId="2236ad1d-c9ef-4687-88f3-5922db8f1832" providerId="ADAL" clId="{0BD0B301-5FE1-44E6-998D-4A676D388C4D}" dt="2021-02-24T19:01:17.326" v="60" actId="20577"/>
        <pc:sldMkLst>
          <pc:docMk/>
          <pc:sldMk cId="3004830815" sldId="271"/>
        </pc:sldMkLst>
        <pc:spChg chg="mod">
          <ac:chgData name="Danielle Munroe" userId="2236ad1d-c9ef-4687-88f3-5922db8f1832" providerId="ADAL" clId="{0BD0B301-5FE1-44E6-998D-4A676D388C4D}" dt="2021-02-24T19:01:17.326" v="60" actId="20577"/>
          <ac:spMkLst>
            <pc:docMk/>
            <pc:sldMk cId="3004830815" sldId="271"/>
            <ac:spMk id="7" creationId="{00000000-0000-0000-0000-000000000000}"/>
          </ac:spMkLst>
        </pc:spChg>
      </pc:sldChg>
      <pc:sldChg chg="del">
        <pc:chgData name="Danielle Munroe" userId="2236ad1d-c9ef-4687-88f3-5922db8f1832" providerId="ADAL" clId="{0BD0B301-5FE1-44E6-998D-4A676D388C4D}" dt="2021-02-24T18:57:47.149" v="36" actId="2696"/>
        <pc:sldMkLst>
          <pc:docMk/>
          <pc:sldMk cId="380808987" sldId="273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1660511458" sldId="398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419621155" sldId="401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3870501100" sldId="402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4261591639" sldId="403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2591870519" sldId="408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1721805753" sldId="409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2667377935" sldId="410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755949564" sldId="698"/>
        </pc:sldMkLst>
      </pc:sldChg>
      <pc:sldChg chg="modSp add del mod">
        <pc:chgData name="Danielle Munroe" userId="2236ad1d-c9ef-4687-88f3-5922db8f1832" providerId="ADAL" clId="{0BD0B301-5FE1-44E6-998D-4A676D388C4D}" dt="2021-03-03T08:58:39.448" v="74" actId="20577"/>
        <pc:sldMkLst>
          <pc:docMk/>
          <pc:sldMk cId="3932795989" sldId="711"/>
        </pc:sldMkLst>
        <pc:spChg chg="mod">
          <ac:chgData name="Danielle Munroe" userId="2236ad1d-c9ef-4687-88f3-5922db8f1832" providerId="ADAL" clId="{0BD0B301-5FE1-44E6-998D-4A676D388C4D}" dt="2021-02-24T18:58:24.701" v="41" actId="20577"/>
          <ac:spMkLst>
            <pc:docMk/>
            <pc:sldMk cId="3932795989" sldId="711"/>
            <ac:spMk id="5" creationId="{00000000-0000-0000-0000-000000000000}"/>
          </ac:spMkLst>
        </pc:spChg>
        <pc:spChg chg="mod">
          <ac:chgData name="Danielle Munroe" userId="2236ad1d-c9ef-4687-88f3-5922db8f1832" providerId="ADAL" clId="{0BD0B301-5FE1-44E6-998D-4A676D388C4D}" dt="2021-03-03T08:57:59.658" v="70" actId="20577"/>
          <ac:spMkLst>
            <pc:docMk/>
            <pc:sldMk cId="3932795989" sldId="711"/>
            <ac:spMk id="8" creationId="{00000000-0000-0000-0000-000000000000}"/>
          </ac:spMkLst>
        </pc:spChg>
        <pc:spChg chg="mod">
          <ac:chgData name="Danielle Munroe" userId="2236ad1d-c9ef-4687-88f3-5922db8f1832" providerId="ADAL" clId="{0BD0B301-5FE1-44E6-998D-4A676D388C4D}" dt="2021-03-03T08:58:39.448" v="74" actId="20577"/>
          <ac:spMkLst>
            <pc:docMk/>
            <pc:sldMk cId="3932795989" sldId="711"/>
            <ac:spMk id="11" creationId="{8ADCE21D-F195-440D-B566-A4D1CAB4D058}"/>
          </ac:spMkLst>
        </pc:spChg>
        <pc:spChg chg="mod">
          <ac:chgData name="Danielle Munroe" userId="2236ad1d-c9ef-4687-88f3-5922db8f1832" providerId="ADAL" clId="{0BD0B301-5FE1-44E6-998D-4A676D388C4D}" dt="2021-03-03T08:58:26.199" v="71"/>
          <ac:spMkLst>
            <pc:docMk/>
            <pc:sldMk cId="3932795989" sldId="711"/>
            <ac:spMk id="12" creationId="{6BDCB25A-D333-4AA7-B362-5BD6D4A6EA3C}"/>
          </ac:spMkLst>
        </pc:spChg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772196234" sldId="826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678660891" sldId="9441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2547062854" sldId="9445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1601398944" sldId="9446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962732167" sldId="838840825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4013905129" sldId="838840826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3634174874" sldId="838840829"/>
        </pc:sldMkLst>
      </pc:sldChg>
      <pc:sldChg chg="del">
        <pc:chgData name="Danielle Munroe" userId="2236ad1d-c9ef-4687-88f3-5922db8f1832" providerId="ADAL" clId="{0BD0B301-5FE1-44E6-998D-4A676D388C4D}" dt="2021-02-24T18:53:22.589" v="0" actId="2696"/>
        <pc:sldMkLst>
          <pc:docMk/>
          <pc:sldMk cId="0" sldId="838840830"/>
        </pc:sldMkLst>
      </pc:sldChg>
      <pc:sldMasterChg chg="del delSldLayout">
        <pc:chgData name="Danielle Munroe" userId="2236ad1d-c9ef-4687-88f3-5922db8f1832" providerId="ADAL" clId="{0BD0B301-5FE1-44E6-998D-4A676D388C4D}" dt="2021-02-24T18:53:22.589" v="0" actId="2696"/>
        <pc:sldMasterMkLst>
          <pc:docMk/>
          <pc:sldMasterMk cId="2023827689" sldId="2147483911"/>
        </pc:sldMasterMkLst>
        <pc:sldLayoutChg chg="del">
          <pc:chgData name="Danielle Munroe" userId="2236ad1d-c9ef-4687-88f3-5922db8f1832" providerId="ADAL" clId="{0BD0B301-5FE1-44E6-998D-4A676D388C4D}" dt="2021-02-24T18:53:22.589" v="0" actId="2696"/>
          <pc:sldLayoutMkLst>
            <pc:docMk/>
            <pc:sldMasterMk cId="2023827689" sldId="2147483911"/>
            <pc:sldLayoutMk cId="3422335050" sldId="2147483912"/>
          </pc:sldLayoutMkLst>
        </pc:sldLayoutChg>
        <pc:sldLayoutChg chg="del">
          <pc:chgData name="Danielle Munroe" userId="2236ad1d-c9ef-4687-88f3-5922db8f1832" providerId="ADAL" clId="{0BD0B301-5FE1-44E6-998D-4A676D388C4D}" dt="2021-02-24T18:53:22.589" v="0" actId="2696"/>
          <pc:sldLayoutMkLst>
            <pc:docMk/>
            <pc:sldMasterMk cId="2023827689" sldId="2147483911"/>
            <pc:sldLayoutMk cId="582749503" sldId="2147483913"/>
          </pc:sldLayoutMkLst>
        </pc:sldLayoutChg>
        <pc:sldLayoutChg chg="del">
          <pc:chgData name="Danielle Munroe" userId="2236ad1d-c9ef-4687-88f3-5922db8f1832" providerId="ADAL" clId="{0BD0B301-5FE1-44E6-998D-4A676D388C4D}" dt="2021-02-24T18:53:22.589" v="0" actId="2696"/>
          <pc:sldLayoutMkLst>
            <pc:docMk/>
            <pc:sldMasterMk cId="2023827689" sldId="2147483911"/>
            <pc:sldLayoutMk cId="1112321906" sldId="2147483914"/>
          </pc:sldLayoutMkLst>
        </pc:sldLayoutChg>
        <pc:sldLayoutChg chg="del">
          <pc:chgData name="Danielle Munroe" userId="2236ad1d-c9ef-4687-88f3-5922db8f1832" providerId="ADAL" clId="{0BD0B301-5FE1-44E6-998D-4A676D388C4D}" dt="2021-02-24T18:53:22.589" v="0" actId="2696"/>
          <pc:sldLayoutMkLst>
            <pc:docMk/>
            <pc:sldMasterMk cId="2023827689" sldId="2147483911"/>
            <pc:sldLayoutMk cId="35741667" sldId="2147483915"/>
          </pc:sldLayoutMkLst>
        </pc:sldLayoutChg>
        <pc:sldLayoutChg chg="del">
          <pc:chgData name="Danielle Munroe" userId="2236ad1d-c9ef-4687-88f3-5922db8f1832" providerId="ADAL" clId="{0BD0B301-5FE1-44E6-998D-4A676D388C4D}" dt="2021-02-24T18:53:22.589" v="0" actId="2696"/>
          <pc:sldLayoutMkLst>
            <pc:docMk/>
            <pc:sldMasterMk cId="2023827689" sldId="2147483911"/>
            <pc:sldLayoutMk cId="1417689760" sldId="2147483916"/>
          </pc:sldLayoutMkLst>
        </pc:sldLayoutChg>
        <pc:sldLayoutChg chg="del">
          <pc:chgData name="Danielle Munroe" userId="2236ad1d-c9ef-4687-88f3-5922db8f1832" providerId="ADAL" clId="{0BD0B301-5FE1-44E6-998D-4A676D388C4D}" dt="2021-02-24T18:53:22.589" v="0" actId="2696"/>
          <pc:sldLayoutMkLst>
            <pc:docMk/>
            <pc:sldMasterMk cId="2023827689" sldId="2147483911"/>
            <pc:sldLayoutMk cId="2159103435" sldId="2147483917"/>
          </pc:sldLayoutMkLst>
        </pc:sldLayoutChg>
        <pc:sldLayoutChg chg="del">
          <pc:chgData name="Danielle Munroe" userId="2236ad1d-c9ef-4687-88f3-5922db8f1832" providerId="ADAL" clId="{0BD0B301-5FE1-44E6-998D-4A676D388C4D}" dt="2021-02-24T18:53:22.589" v="0" actId="2696"/>
          <pc:sldLayoutMkLst>
            <pc:docMk/>
            <pc:sldMasterMk cId="2023827689" sldId="2147483911"/>
            <pc:sldLayoutMk cId="2359044976" sldId="2147483918"/>
          </pc:sldLayoutMkLst>
        </pc:sldLayoutChg>
        <pc:sldLayoutChg chg="del">
          <pc:chgData name="Danielle Munroe" userId="2236ad1d-c9ef-4687-88f3-5922db8f1832" providerId="ADAL" clId="{0BD0B301-5FE1-44E6-998D-4A676D388C4D}" dt="2021-02-24T18:53:22.589" v="0" actId="2696"/>
          <pc:sldLayoutMkLst>
            <pc:docMk/>
            <pc:sldMasterMk cId="2023827689" sldId="2147483911"/>
            <pc:sldLayoutMk cId="3806467362" sldId="2147483919"/>
          </pc:sldLayoutMkLst>
        </pc:sldLayoutChg>
        <pc:sldLayoutChg chg="del">
          <pc:chgData name="Danielle Munroe" userId="2236ad1d-c9ef-4687-88f3-5922db8f1832" providerId="ADAL" clId="{0BD0B301-5FE1-44E6-998D-4A676D388C4D}" dt="2021-02-24T18:53:22.589" v="0" actId="2696"/>
          <pc:sldLayoutMkLst>
            <pc:docMk/>
            <pc:sldMasterMk cId="2023827689" sldId="2147483911"/>
            <pc:sldLayoutMk cId="1679517292" sldId="2147483920"/>
          </pc:sldLayoutMkLst>
        </pc:sldLayoutChg>
        <pc:sldLayoutChg chg="del">
          <pc:chgData name="Danielle Munroe" userId="2236ad1d-c9ef-4687-88f3-5922db8f1832" providerId="ADAL" clId="{0BD0B301-5FE1-44E6-998D-4A676D388C4D}" dt="2021-02-24T18:53:22.589" v="0" actId="2696"/>
          <pc:sldLayoutMkLst>
            <pc:docMk/>
            <pc:sldMasterMk cId="2023827689" sldId="2147483911"/>
            <pc:sldLayoutMk cId="1075882848" sldId="2147483921"/>
          </pc:sldLayoutMkLst>
        </pc:sldLayoutChg>
        <pc:sldLayoutChg chg="del">
          <pc:chgData name="Danielle Munroe" userId="2236ad1d-c9ef-4687-88f3-5922db8f1832" providerId="ADAL" clId="{0BD0B301-5FE1-44E6-998D-4A676D388C4D}" dt="2021-02-24T18:53:22.589" v="0" actId="2696"/>
          <pc:sldLayoutMkLst>
            <pc:docMk/>
            <pc:sldMasterMk cId="2023827689" sldId="2147483911"/>
            <pc:sldLayoutMk cId="3508575644" sldId="2147483922"/>
          </pc:sldLayoutMkLst>
        </pc:sldLayoutChg>
      </pc:sldMasterChg>
      <pc:sldMasterChg chg="delSldLayout">
        <pc:chgData name="Danielle Munroe" userId="2236ad1d-c9ef-4687-88f3-5922db8f1832" providerId="ADAL" clId="{0BD0B301-5FE1-44E6-998D-4A676D388C4D}" dt="2021-02-24T18:53:22.589" v="0" actId="2696"/>
        <pc:sldMasterMkLst>
          <pc:docMk/>
          <pc:sldMasterMk cId="2466042380" sldId="2147483923"/>
        </pc:sldMasterMkLst>
        <pc:sldLayoutChg chg="del">
          <pc:chgData name="Danielle Munroe" userId="2236ad1d-c9ef-4687-88f3-5922db8f1832" providerId="ADAL" clId="{0BD0B301-5FE1-44E6-998D-4A676D388C4D}" dt="2021-02-24T18:53:22.589" v="0" actId="2696"/>
          <pc:sldLayoutMkLst>
            <pc:docMk/>
            <pc:sldMasterMk cId="2466042380" sldId="2147483923"/>
            <pc:sldLayoutMk cId="3031360278" sldId="2147483961"/>
          </pc:sldLayoutMkLst>
        </pc:sldLayoutChg>
      </pc:sldMasterChg>
    </pc:docChg>
  </pc:docChgLst>
  <pc:docChgLst>
    <pc:chgData name="Allie Platt" userId="S::a.platt@cipd.co.uk::a05d8def-bd04-4a89-ae59-46d9475ca3ad" providerId="AD" clId="Web-{81AEEBB5-9156-4DB0-ABD9-BCDC07453E8E}"/>
    <pc:docChg chg="addSld modSld sldOrd modSection">
      <pc:chgData name="Allie Platt" userId="S::a.platt@cipd.co.uk::a05d8def-bd04-4a89-ae59-46d9475ca3ad" providerId="AD" clId="Web-{81AEEBB5-9156-4DB0-ABD9-BCDC07453E8E}" dt="2021-02-26T10:27:06.685" v="66"/>
      <pc:docMkLst>
        <pc:docMk/>
      </pc:docMkLst>
      <pc:sldChg chg="addSp delSp modSp new ord">
        <pc:chgData name="Allie Platt" userId="S::a.platt@cipd.co.uk::a05d8def-bd04-4a89-ae59-46d9475ca3ad" providerId="AD" clId="Web-{81AEEBB5-9156-4DB0-ABD9-BCDC07453E8E}" dt="2021-02-26T10:27:06.685" v="66"/>
        <pc:sldMkLst>
          <pc:docMk/>
          <pc:sldMk cId="2362340028" sldId="712"/>
        </pc:sldMkLst>
        <pc:spChg chg="add mod">
          <ac:chgData name="Allie Platt" userId="S::a.platt@cipd.co.uk::a05d8def-bd04-4a89-ae59-46d9475ca3ad" providerId="AD" clId="Web-{81AEEBB5-9156-4DB0-ABD9-BCDC07453E8E}" dt="2021-02-26T10:25:03.218" v="30" actId="20577"/>
          <ac:spMkLst>
            <pc:docMk/>
            <pc:sldMk cId="2362340028" sldId="712"/>
            <ac:spMk id="2" creationId="{7B2284B3-7064-44C2-B2EC-308F24AD8178}"/>
          </ac:spMkLst>
        </pc:spChg>
        <pc:spChg chg="add mod">
          <ac:chgData name="Allie Platt" userId="S::a.platt@cipd.co.uk::a05d8def-bd04-4a89-ae59-46d9475ca3ad" providerId="AD" clId="Web-{81AEEBB5-9156-4DB0-ABD9-BCDC07453E8E}" dt="2021-02-26T10:26:28.498" v="54" actId="20577"/>
          <ac:spMkLst>
            <pc:docMk/>
            <pc:sldMk cId="2362340028" sldId="712"/>
            <ac:spMk id="3" creationId="{AD2071A0-638C-49BD-AF68-A1B870F3C0ED}"/>
          </ac:spMkLst>
        </pc:spChg>
        <pc:spChg chg="add del mod">
          <ac:chgData name="Allie Platt" userId="S::a.platt@cipd.co.uk::a05d8def-bd04-4a89-ae59-46d9475ca3ad" providerId="AD" clId="Web-{81AEEBB5-9156-4DB0-ABD9-BCDC07453E8E}" dt="2021-02-26T10:27:06.670" v="62"/>
          <ac:spMkLst>
            <pc:docMk/>
            <pc:sldMk cId="2362340028" sldId="712"/>
            <ac:spMk id="8" creationId="{D6C58EEA-583C-478D-A6F8-82866CE6D47D}"/>
          </ac:spMkLst>
        </pc:spChg>
        <pc:picChg chg="add del mod">
          <ac:chgData name="Allie Platt" userId="S::a.platt@cipd.co.uk::a05d8def-bd04-4a89-ae59-46d9475ca3ad" providerId="AD" clId="Web-{81AEEBB5-9156-4DB0-ABD9-BCDC07453E8E}" dt="2021-02-26T10:27:06.685" v="66"/>
          <ac:picMkLst>
            <pc:docMk/>
            <pc:sldMk cId="2362340028" sldId="712"/>
            <ac:picMk id="4" creationId="{0A31EA47-1ECF-4FE2-9BE3-55E10597F67C}"/>
          </ac:picMkLst>
        </pc:picChg>
        <pc:picChg chg="add del mod">
          <ac:chgData name="Allie Platt" userId="S::a.platt@cipd.co.uk::a05d8def-bd04-4a89-ae59-46d9475ca3ad" providerId="AD" clId="Web-{81AEEBB5-9156-4DB0-ABD9-BCDC07453E8E}" dt="2021-02-26T10:27:06.685" v="65"/>
          <ac:picMkLst>
            <pc:docMk/>
            <pc:sldMk cId="2362340028" sldId="712"/>
            <ac:picMk id="5" creationId="{28709B2B-2721-49A0-9CEF-DB438A3B7060}"/>
          </ac:picMkLst>
        </pc:picChg>
        <pc:picChg chg="add del mod">
          <ac:chgData name="Allie Platt" userId="S::a.platt@cipd.co.uk::a05d8def-bd04-4a89-ae59-46d9475ca3ad" providerId="AD" clId="Web-{81AEEBB5-9156-4DB0-ABD9-BCDC07453E8E}" dt="2021-02-26T10:27:06.685" v="64"/>
          <ac:picMkLst>
            <pc:docMk/>
            <pc:sldMk cId="2362340028" sldId="712"/>
            <ac:picMk id="6" creationId="{1A496E3E-9AD8-4DB9-BAD1-2E373427D422}"/>
          </ac:picMkLst>
        </pc:picChg>
        <pc:picChg chg="add del mod">
          <ac:chgData name="Allie Platt" userId="S::a.platt@cipd.co.uk::a05d8def-bd04-4a89-ae59-46d9475ca3ad" providerId="AD" clId="Web-{81AEEBB5-9156-4DB0-ABD9-BCDC07453E8E}" dt="2021-02-26T10:27:06.670" v="63"/>
          <ac:picMkLst>
            <pc:docMk/>
            <pc:sldMk cId="2362340028" sldId="712"/>
            <ac:picMk id="7" creationId="{B416EBB7-75F9-4566-BC3D-AC41EA798AC5}"/>
          </ac:picMkLst>
        </pc:picChg>
      </pc:sldChg>
    </pc:docChg>
  </pc:docChgLst>
  <pc:docChgLst>
    <pc:chgData name="Allie Platt" userId="S::a.platt@cipd.co.uk::a05d8def-bd04-4a89-ae59-46d9475ca3ad" providerId="AD" clId="Web-{7F23B1B3-7A12-7993-40E2-262D6B27F082}"/>
    <pc:docChg chg="modSld">
      <pc:chgData name="Allie Platt" userId="S::a.platt@cipd.co.uk::a05d8def-bd04-4a89-ae59-46d9475ca3ad" providerId="AD" clId="Web-{7F23B1B3-7A12-7993-40E2-262D6B27F082}" dt="2021-02-26T11:05:33.825" v="50"/>
      <pc:docMkLst>
        <pc:docMk/>
      </pc:docMkLst>
      <pc:sldChg chg="addSp delSp modSp">
        <pc:chgData name="Allie Platt" userId="S::a.platt@cipd.co.uk::a05d8def-bd04-4a89-ae59-46d9475ca3ad" providerId="AD" clId="Web-{7F23B1B3-7A12-7993-40E2-262D6B27F082}" dt="2021-02-26T11:05:33.825" v="50"/>
        <pc:sldMkLst>
          <pc:docMk/>
          <pc:sldMk cId="2362340028" sldId="712"/>
        </pc:sldMkLst>
        <pc:spChg chg="add del mod">
          <ac:chgData name="Allie Platt" userId="S::a.platt@cipd.co.uk::a05d8def-bd04-4a89-ae59-46d9475ca3ad" providerId="AD" clId="Web-{7F23B1B3-7A12-7993-40E2-262D6B27F082}" dt="2021-02-26T11:05:33.825" v="50"/>
          <ac:spMkLst>
            <pc:docMk/>
            <pc:sldMk cId="2362340028" sldId="712"/>
            <ac:spMk id="6" creationId="{AAA35E49-2307-4CF8-BE8C-F3E85DEA79D3}"/>
          </ac:spMkLst>
        </pc:spChg>
        <pc:spChg chg="mod">
          <ac:chgData name="Allie Platt" userId="S::a.platt@cipd.co.uk::a05d8def-bd04-4a89-ae59-46d9475ca3ad" providerId="AD" clId="Web-{7F23B1B3-7A12-7993-40E2-262D6B27F082}" dt="2021-02-26T10:59:38.397" v="24" actId="1076"/>
          <ac:spMkLst>
            <pc:docMk/>
            <pc:sldMk cId="2362340028" sldId="712"/>
            <ac:spMk id="10" creationId="{E934490A-2266-4D49-9D72-9BABCDCA2615}"/>
          </ac:spMkLst>
        </pc:spChg>
        <pc:spChg chg="mod">
          <ac:chgData name="Allie Platt" userId="S::a.platt@cipd.co.uk::a05d8def-bd04-4a89-ae59-46d9475ca3ad" providerId="AD" clId="Web-{7F23B1B3-7A12-7993-40E2-262D6B27F082}" dt="2021-02-26T10:59:50.943" v="25" actId="1076"/>
          <ac:spMkLst>
            <pc:docMk/>
            <pc:sldMk cId="2362340028" sldId="712"/>
            <ac:spMk id="12" creationId="{1D968708-735B-4EA1-A4D8-809E60F60C82}"/>
          </ac:spMkLst>
        </pc:spChg>
        <pc:spChg chg="mod">
          <ac:chgData name="Allie Platt" userId="S::a.platt@cipd.co.uk::a05d8def-bd04-4a89-ae59-46d9475ca3ad" providerId="AD" clId="Web-{7F23B1B3-7A12-7993-40E2-262D6B27F082}" dt="2021-02-26T10:59:54.350" v="26" actId="1076"/>
          <ac:spMkLst>
            <pc:docMk/>
            <pc:sldMk cId="2362340028" sldId="712"/>
            <ac:spMk id="13" creationId="{A4EBD983-6D2C-493E-A2BC-ABB1645A5C97}"/>
          </ac:spMkLst>
        </pc:spChg>
        <pc:spChg chg="mod">
          <ac:chgData name="Allie Platt" userId="S::a.platt@cipd.co.uk::a05d8def-bd04-4a89-ae59-46d9475ca3ad" providerId="AD" clId="Web-{7F23B1B3-7A12-7993-40E2-262D6B27F082}" dt="2021-02-26T10:59:57.959" v="27" actId="1076"/>
          <ac:spMkLst>
            <pc:docMk/>
            <pc:sldMk cId="2362340028" sldId="712"/>
            <ac:spMk id="14" creationId="{A0A510AC-D820-48C1-B6A9-E51AFBC2EA62}"/>
          </ac:spMkLst>
        </pc:spChg>
        <pc:spChg chg="mod">
          <ac:chgData name="Allie Platt" userId="S::a.platt@cipd.co.uk::a05d8def-bd04-4a89-ae59-46d9475ca3ad" providerId="AD" clId="Web-{7F23B1B3-7A12-7993-40E2-262D6B27F082}" dt="2021-02-26T11:00:51.101" v="36" actId="1076"/>
          <ac:spMkLst>
            <pc:docMk/>
            <pc:sldMk cId="2362340028" sldId="712"/>
            <ac:spMk id="19" creationId="{8DED91C3-E5AC-431F-BE26-0D46BDCDE9F0}"/>
          </ac:spMkLst>
        </pc:spChg>
        <pc:picChg chg="add del">
          <ac:chgData name="Allie Platt" userId="S::a.platt@cipd.co.uk::a05d8def-bd04-4a89-ae59-46d9475ca3ad" providerId="AD" clId="Web-{7F23B1B3-7A12-7993-40E2-262D6B27F082}" dt="2021-02-26T11:03:18.182" v="38"/>
          <ac:picMkLst>
            <pc:docMk/>
            <pc:sldMk cId="2362340028" sldId="712"/>
            <ac:picMk id="4" creationId="{68CBBA85-DA26-4E2D-8A38-EBFE7BF9F72E}"/>
          </ac:picMkLst>
        </pc:picChg>
        <pc:picChg chg="add del mod">
          <ac:chgData name="Allie Platt" userId="S::a.platt@cipd.co.uk::a05d8def-bd04-4a89-ae59-46d9475ca3ad" providerId="AD" clId="Web-{7F23B1B3-7A12-7993-40E2-262D6B27F082}" dt="2021-02-26T11:05:31.903" v="49"/>
          <ac:picMkLst>
            <pc:docMk/>
            <pc:sldMk cId="2362340028" sldId="712"/>
            <ac:picMk id="5" creationId="{9FC6A8D7-D428-41B8-83C2-5BDE01F9495C}"/>
          </ac:picMkLst>
        </pc:picChg>
      </pc:sldChg>
    </pc:docChg>
  </pc:docChgLst>
  <pc:docChgLst>
    <pc:chgData name="Allie Platt" userId="S::a.platt@cipd.co.uk::a05d8def-bd04-4a89-ae59-46d9475ca3ad" providerId="AD" clId="Web-{3B37C08C-08E6-B5A3-DFCC-145067686191}"/>
    <pc:docChg chg="modSld">
      <pc:chgData name="Allie Platt" userId="S::a.platt@cipd.co.uk::a05d8def-bd04-4a89-ae59-46d9475ca3ad" providerId="AD" clId="Web-{3B37C08C-08E6-B5A3-DFCC-145067686191}" dt="2021-02-26T10:55:07.043" v="15" actId="1076"/>
      <pc:docMkLst>
        <pc:docMk/>
      </pc:docMkLst>
      <pc:sldChg chg="modSp">
        <pc:chgData name="Allie Platt" userId="S::a.platt@cipd.co.uk::a05d8def-bd04-4a89-ae59-46d9475ca3ad" providerId="AD" clId="Web-{3B37C08C-08E6-B5A3-DFCC-145067686191}" dt="2021-02-26T10:55:07.043" v="15" actId="1076"/>
        <pc:sldMkLst>
          <pc:docMk/>
          <pc:sldMk cId="2362340028" sldId="712"/>
        </pc:sldMkLst>
        <pc:spChg chg="mod">
          <ac:chgData name="Allie Platt" userId="S::a.platt@cipd.co.uk::a05d8def-bd04-4a89-ae59-46d9475ca3ad" providerId="AD" clId="Web-{3B37C08C-08E6-B5A3-DFCC-145067686191}" dt="2021-02-26T10:53:33.573" v="1" actId="20577"/>
          <ac:spMkLst>
            <pc:docMk/>
            <pc:sldMk cId="2362340028" sldId="712"/>
            <ac:spMk id="3" creationId="{AD2071A0-638C-49BD-AF68-A1B870F3C0ED}"/>
          </ac:spMkLst>
        </pc:spChg>
        <pc:spChg chg="mod">
          <ac:chgData name="Allie Platt" userId="S::a.platt@cipd.co.uk::a05d8def-bd04-4a89-ae59-46d9475ca3ad" providerId="AD" clId="Web-{3B37C08C-08E6-B5A3-DFCC-145067686191}" dt="2021-02-26T10:54:14.183" v="3" actId="1076"/>
          <ac:spMkLst>
            <pc:docMk/>
            <pc:sldMk cId="2362340028" sldId="712"/>
            <ac:spMk id="10" creationId="{E934490A-2266-4D49-9D72-9BABCDCA2615}"/>
          </ac:spMkLst>
        </pc:spChg>
        <pc:spChg chg="mod">
          <ac:chgData name="Allie Platt" userId="S::a.platt@cipd.co.uk::a05d8def-bd04-4a89-ae59-46d9475ca3ad" providerId="AD" clId="Web-{3B37C08C-08E6-B5A3-DFCC-145067686191}" dt="2021-02-26T10:54:34.527" v="7" actId="1076"/>
          <ac:spMkLst>
            <pc:docMk/>
            <pc:sldMk cId="2362340028" sldId="712"/>
            <ac:spMk id="12" creationId="{1D968708-735B-4EA1-A4D8-809E60F60C82}"/>
          </ac:spMkLst>
        </pc:spChg>
        <pc:spChg chg="mod">
          <ac:chgData name="Allie Platt" userId="S::a.platt@cipd.co.uk::a05d8def-bd04-4a89-ae59-46d9475ca3ad" providerId="AD" clId="Web-{3B37C08C-08E6-B5A3-DFCC-145067686191}" dt="2021-02-26T10:54:59.934" v="14" actId="1076"/>
          <ac:spMkLst>
            <pc:docMk/>
            <pc:sldMk cId="2362340028" sldId="712"/>
            <ac:spMk id="13" creationId="{A4EBD983-6D2C-493E-A2BC-ABB1645A5C97}"/>
          </ac:spMkLst>
        </pc:spChg>
        <pc:spChg chg="mod">
          <ac:chgData name="Allie Platt" userId="S::a.platt@cipd.co.uk::a05d8def-bd04-4a89-ae59-46d9475ca3ad" providerId="AD" clId="Web-{3B37C08C-08E6-B5A3-DFCC-145067686191}" dt="2021-02-26T10:54:56.980" v="13" actId="1076"/>
          <ac:spMkLst>
            <pc:docMk/>
            <pc:sldMk cId="2362340028" sldId="712"/>
            <ac:spMk id="14" creationId="{A0A510AC-D820-48C1-B6A9-E51AFBC2EA62}"/>
          </ac:spMkLst>
        </pc:spChg>
        <pc:spChg chg="mod">
          <ac:chgData name="Allie Platt" userId="S::a.platt@cipd.co.uk::a05d8def-bd04-4a89-ae59-46d9475ca3ad" providerId="AD" clId="Web-{3B37C08C-08E6-B5A3-DFCC-145067686191}" dt="2021-02-26T10:55:07.043" v="15" actId="1076"/>
          <ac:spMkLst>
            <pc:docMk/>
            <pc:sldMk cId="2362340028" sldId="712"/>
            <ac:spMk id="19" creationId="{8DED91C3-E5AC-431F-BE26-0D46BDCDE9F0}"/>
          </ac:spMkLst>
        </pc:spChg>
        <pc:picChg chg="mod">
          <ac:chgData name="Allie Platt" userId="S::a.platt@cipd.co.uk::a05d8def-bd04-4a89-ae59-46d9475ca3ad" providerId="AD" clId="Web-{3B37C08C-08E6-B5A3-DFCC-145067686191}" dt="2021-02-26T10:54:08.854" v="2" actId="1076"/>
          <ac:picMkLst>
            <pc:docMk/>
            <pc:sldMk cId="2362340028" sldId="712"/>
            <ac:picMk id="15" creationId="{C7C74157-A46B-4032-87C6-B153D50DE5FA}"/>
          </ac:picMkLst>
        </pc:picChg>
        <pc:picChg chg="mod">
          <ac:chgData name="Allie Platt" userId="S::a.platt@cipd.co.uk::a05d8def-bd04-4a89-ae59-46d9475ca3ad" providerId="AD" clId="Web-{3B37C08C-08E6-B5A3-DFCC-145067686191}" dt="2021-02-26T10:54:16.948" v="4" actId="1076"/>
          <ac:picMkLst>
            <pc:docMk/>
            <pc:sldMk cId="2362340028" sldId="712"/>
            <ac:picMk id="16" creationId="{FCBB3BED-962E-4C9B-9739-922875BF3FB8}"/>
          </ac:picMkLst>
        </pc:picChg>
        <pc:picChg chg="mod">
          <ac:chgData name="Allie Platt" userId="S::a.platt@cipd.co.uk::a05d8def-bd04-4a89-ae59-46d9475ca3ad" providerId="AD" clId="Web-{3B37C08C-08E6-B5A3-DFCC-145067686191}" dt="2021-02-26T10:54:28.214" v="6" actId="1076"/>
          <ac:picMkLst>
            <pc:docMk/>
            <pc:sldMk cId="2362340028" sldId="712"/>
            <ac:picMk id="17" creationId="{EEB1D271-370F-43CD-95C6-47A4FEDE4DFB}"/>
          </ac:picMkLst>
        </pc:picChg>
        <pc:picChg chg="mod">
          <ac:chgData name="Allie Platt" userId="S::a.platt@cipd.co.uk::a05d8def-bd04-4a89-ae59-46d9475ca3ad" providerId="AD" clId="Web-{3B37C08C-08E6-B5A3-DFCC-145067686191}" dt="2021-02-26T10:54:48.027" v="11" actId="1076"/>
          <ac:picMkLst>
            <pc:docMk/>
            <pc:sldMk cId="2362340028" sldId="712"/>
            <ac:picMk id="18" creationId="{1E5F9815-3659-4E79-AFC0-98F8B7913AF2}"/>
          </ac:picMkLst>
        </pc:picChg>
      </pc:sldChg>
    </pc:docChg>
  </pc:docChgLst>
  <pc:docChgLst>
    <pc:chgData name="Allie Platt" userId="S::a.platt@cipd.co.uk::a05d8def-bd04-4a89-ae59-46d9475ca3ad" providerId="AD" clId="Web-{046089EB-066D-73BA-1817-CCF4E2C0D228}"/>
    <pc:docChg chg="modSld">
      <pc:chgData name="Allie Platt" userId="S::a.platt@cipd.co.uk::a05d8def-bd04-4a89-ae59-46d9475ca3ad" providerId="AD" clId="Web-{046089EB-066D-73BA-1817-CCF4E2C0D228}" dt="2021-02-26T10:40:50.682" v="103" actId="1076"/>
      <pc:docMkLst>
        <pc:docMk/>
      </pc:docMkLst>
      <pc:sldChg chg="addSp delSp modSp">
        <pc:chgData name="Allie Platt" userId="S::a.platt@cipd.co.uk::a05d8def-bd04-4a89-ae59-46d9475ca3ad" providerId="AD" clId="Web-{046089EB-066D-73BA-1817-CCF4E2C0D228}" dt="2021-02-26T10:40:50.682" v="103" actId="1076"/>
        <pc:sldMkLst>
          <pc:docMk/>
          <pc:sldMk cId="2362340028" sldId="712"/>
        </pc:sldMkLst>
        <pc:spChg chg="mod">
          <ac:chgData name="Allie Platt" userId="S::a.platt@cipd.co.uk::a05d8def-bd04-4a89-ae59-46d9475ca3ad" providerId="AD" clId="Web-{046089EB-066D-73BA-1817-CCF4E2C0D228}" dt="2021-02-26T10:37:05.109" v="57" actId="1076"/>
          <ac:spMkLst>
            <pc:docMk/>
            <pc:sldMk cId="2362340028" sldId="712"/>
            <ac:spMk id="2" creationId="{7B2284B3-7064-44C2-B2EC-308F24AD8178}"/>
          </ac:spMkLst>
        </pc:spChg>
        <pc:spChg chg="mod">
          <ac:chgData name="Allie Platt" userId="S::a.platt@cipd.co.uk::a05d8def-bd04-4a89-ae59-46d9475ca3ad" providerId="AD" clId="Web-{046089EB-066D-73BA-1817-CCF4E2C0D228}" dt="2021-02-26T10:37:08.187" v="58" actId="1076"/>
          <ac:spMkLst>
            <pc:docMk/>
            <pc:sldMk cId="2362340028" sldId="712"/>
            <ac:spMk id="3" creationId="{AD2071A0-638C-49BD-AF68-A1B870F3C0ED}"/>
          </ac:spMkLst>
        </pc:spChg>
        <pc:spChg chg="add del mod">
          <ac:chgData name="Allie Platt" userId="S::a.platt@cipd.co.uk::a05d8def-bd04-4a89-ae59-46d9475ca3ad" providerId="AD" clId="Web-{046089EB-066D-73BA-1817-CCF4E2C0D228}" dt="2021-02-26T10:27:35.943" v="7"/>
          <ac:spMkLst>
            <pc:docMk/>
            <pc:sldMk cId="2362340028" sldId="712"/>
            <ac:spMk id="8" creationId="{3A0330C8-AE31-4898-B174-9721D11F3EAA}"/>
          </ac:spMkLst>
        </pc:spChg>
        <pc:spChg chg="add mod">
          <ac:chgData name="Allie Platt" userId="S::a.platt@cipd.co.uk::a05d8def-bd04-4a89-ae59-46d9475ca3ad" providerId="AD" clId="Web-{046089EB-066D-73BA-1817-CCF4E2C0D228}" dt="2021-02-26T10:37:12.109" v="59" actId="1076"/>
          <ac:spMkLst>
            <pc:docMk/>
            <pc:sldMk cId="2362340028" sldId="712"/>
            <ac:spMk id="10" creationId="{E934490A-2266-4D49-9D72-9BABCDCA2615}"/>
          </ac:spMkLst>
        </pc:spChg>
        <pc:spChg chg="add mod">
          <ac:chgData name="Allie Platt" userId="S::a.platt@cipd.co.uk::a05d8def-bd04-4a89-ae59-46d9475ca3ad" providerId="AD" clId="Web-{046089EB-066D-73BA-1817-CCF4E2C0D228}" dt="2021-02-26T10:37:15.922" v="60" actId="1076"/>
          <ac:spMkLst>
            <pc:docMk/>
            <pc:sldMk cId="2362340028" sldId="712"/>
            <ac:spMk id="12" creationId="{1D968708-735B-4EA1-A4D8-809E60F60C82}"/>
          </ac:spMkLst>
        </pc:spChg>
        <pc:spChg chg="add mod">
          <ac:chgData name="Allie Platt" userId="S::a.platt@cipd.co.uk::a05d8def-bd04-4a89-ae59-46d9475ca3ad" providerId="AD" clId="Web-{046089EB-066D-73BA-1817-CCF4E2C0D228}" dt="2021-02-26T10:37:20.610" v="61" actId="1076"/>
          <ac:spMkLst>
            <pc:docMk/>
            <pc:sldMk cId="2362340028" sldId="712"/>
            <ac:spMk id="13" creationId="{A4EBD983-6D2C-493E-A2BC-ABB1645A5C97}"/>
          </ac:spMkLst>
        </pc:spChg>
        <pc:spChg chg="add mod">
          <ac:chgData name="Allie Platt" userId="S::a.platt@cipd.co.uk::a05d8def-bd04-4a89-ae59-46d9475ca3ad" providerId="AD" clId="Web-{046089EB-066D-73BA-1817-CCF4E2C0D228}" dt="2021-02-26T10:37:51.939" v="66" actId="1076"/>
          <ac:spMkLst>
            <pc:docMk/>
            <pc:sldMk cId="2362340028" sldId="712"/>
            <ac:spMk id="14" creationId="{A0A510AC-D820-48C1-B6A9-E51AFBC2EA62}"/>
          </ac:spMkLst>
        </pc:spChg>
        <pc:spChg chg="add mod">
          <ac:chgData name="Allie Platt" userId="S::a.platt@cipd.co.uk::a05d8def-bd04-4a89-ae59-46d9475ca3ad" providerId="AD" clId="Web-{046089EB-066D-73BA-1817-CCF4E2C0D228}" dt="2021-02-26T10:40:50.682" v="103" actId="1076"/>
          <ac:spMkLst>
            <pc:docMk/>
            <pc:sldMk cId="2362340028" sldId="712"/>
            <ac:spMk id="19" creationId="{8DED91C3-E5AC-431F-BE26-0D46BDCDE9F0}"/>
          </ac:spMkLst>
        </pc:spChg>
        <pc:picChg chg="add del mod">
          <ac:chgData name="Allie Platt" userId="S::a.platt@cipd.co.uk::a05d8def-bd04-4a89-ae59-46d9475ca3ad" providerId="AD" clId="Web-{046089EB-066D-73BA-1817-CCF4E2C0D228}" dt="2021-02-26T10:27:35.943" v="11"/>
          <ac:picMkLst>
            <pc:docMk/>
            <pc:sldMk cId="2362340028" sldId="712"/>
            <ac:picMk id="4" creationId="{DD9A95D1-2083-4D12-ABD8-E983B4B6F013}"/>
          </ac:picMkLst>
        </pc:picChg>
        <pc:picChg chg="add del mod">
          <ac:chgData name="Allie Platt" userId="S::a.platt@cipd.co.uk::a05d8def-bd04-4a89-ae59-46d9475ca3ad" providerId="AD" clId="Web-{046089EB-066D-73BA-1817-CCF4E2C0D228}" dt="2021-02-26T10:27:35.943" v="10"/>
          <ac:picMkLst>
            <pc:docMk/>
            <pc:sldMk cId="2362340028" sldId="712"/>
            <ac:picMk id="5" creationId="{6842B835-2CAC-46D6-8ACB-3BAA1714936E}"/>
          </ac:picMkLst>
        </pc:picChg>
        <pc:picChg chg="add del mod">
          <ac:chgData name="Allie Platt" userId="S::a.platt@cipd.co.uk::a05d8def-bd04-4a89-ae59-46d9475ca3ad" providerId="AD" clId="Web-{046089EB-066D-73BA-1817-CCF4E2C0D228}" dt="2021-02-26T10:27:35.943" v="9"/>
          <ac:picMkLst>
            <pc:docMk/>
            <pc:sldMk cId="2362340028" sldId="712"/>
            <ac:picMk id="6" creationId="{37F3AA6C-86C1-4B71-AE87-BEE59C7A46BF}"/>
          </ac:picMkLst>
        </pc:picChg>
        <pc:picChg chg="add del mod">
          <ac:chgData name="Allie Platt" userId="S::a.platt@cipd.co.uk::a05d8def-bd04-4a89-ae59-46d9475ca3ad" providerId="AD" clId="Web-{046089EB-066D-73BA-1817-CCF4E2C0D228}" dt="2021-02-26T10:27:35.943" v="8"/>
          <ac:picMkLst>
            <pc:docMk/>
            <pc:sldMk cId="2362340028" sldId="712"/>
            <ac:picMk id="7" creationId="{FF8E6DC4-8C56-43F3-94E2-2426AF91AE49}"/>
          </ac:picMkLst>
        </pc:picChg>
        <pc:picChg chg="add del mod">
          <ac:chgData name="Allie Platt" userId="S::a.platt@cipd.co.uk::a05d8def-bd04-4a89-ae59-46d9475ca3ad" providerId="AD" clId="Web-{046089EB-066D-73BA-1817-CCF4E2C0D228}" dt="2021-02-26T10:35:27.386" v="32"/>
          <ac:picMkLst>
            <pc:docMk/>
            <pc:sldMk cId="2362340028" sldId="712"/>
            <ac:picMk id="9" creationId="{2F2418ED-833D-4B22-B751-676972095243}"/>
          </ac:picMkLst>
        </pc:picChg>
        <pc:picChg chg="add del mod">
          <ac:chgData name="Allie Platt" userId="S::a.platt@cipd.co.uk::a05d8def-bd04-4a89-ae59-46d9475ca3ad" providerId="AD" clId="Web-{046089EB-066D-73BA-1817-CCF4E2C0D228}" dt="2021-02-26T10:35:26.620" v="31"/>
          <ac:picMkLst>
            <pc:docMk/>
            <pc:sldMk cId="2362340028" sldId="712"/>
            <ac:picMk id="11" creationId="{0C969BCD-BE3D-4DE6-AC0B-973E1D4D39A7}"/>
          </ac:picMkLst>
        </pc:picChg>
        <pc:picChg chg="add mod">
          <ac:chgData name="Allie Platt" userId="S::a.platt@cipd.co.uk::a05d8def-bd04-4a89-ae59-46d9475ca3ad" providerId="AD" clId="Web-{046089EB-066D-73BA-1817-CCF4E2C0D228}" dt="2021-02-26T10:38:20.597" v="72" actId="1076"/>
          <ac:picMkLst>
            <pc:docMk/>
            <pc:sldMk cId="2362340028" sldId="712"/>
            <ac:picMk id="15" creationId="{C7C74157-A46B-4032-87C6-B153D50DE5FA}"/>
          </ac:picMkLst>
        </pc:picChg>
        <pc:picChg chg="add mod">
          <ac:chgData name="Allie Platt" userId="S::a.platt@cipd.co.uk::a05d8def-bd04-4a89-ae59-46d9475ca3ad" providerId="AD" clId="Web-{046089EB-066D-73BA-1817-CCF4E2C0D228}" dt="2021-02-26T10:38:48.410" v="76" actId="14100"/>
          <ac:picMkLst>
            <pc:docMk/>
            <pc:sldMk cId="2362340028" sldId="712"/>
            <ac:picMk id="16" creationId="{FCBB3BED-962E-4C9B-9739-922875BF3FB8}"/>
          </ac:picMkLst>
        </pc:picChg>
        <pc:picChg chg="add mod">
          <ac:chgData name="Allie Platt" userId="S::a.platt@cipd.co.uk::a05d8def-bd04-4a89-ae59-46d9475ca3ad" providerId="AD" clId="Web-{046089EB-066D-73BA-1817-CCF4E2C0D228}" dt="2021-02-26T10:39:25.068" v="86" actId="1076"/>
          <ac:picMkLst>
            <pc:docMk/>
            <pc:sldMk cId="2362340028" sldId="712"/>
            <ac:picMk id="17" creationId="{EEB1D271-370F-43CD-95C6-47A4FEDE4DFB}"/>
          </ac:picMkLst>
        </pc:picChg>
        <pc:picChg chg="add mod">
          <ac:chgData name="Allie Platt" userId="S::a.platt@cipd.co.uk::a05d8def-bd04-4a89-ae59-46d9475ca3ad" providerId="AD" clId="Web-{046089EB-066D-73BA-1817-CCF4E2C0D228}" dt="2021-02-26T10:39:55.242" v="92" actId="1076"/>
          <ac:picMkLst>
            <pc:docMk/>
            <pc:sldMk cId="2362340028" sldId="712"/>
            <ac:picMk id="18" creationId="{1E5F9815-3659-4E79-AFC0-98F8B7913AF2}"/>
          </ac:picMkLst>
        </pc:picChg>
      </pc:sldChg>
    </pc:docChg>
  </pc:docChgLst>
  <pc:docChgLst>
    <pc:chgData name="Danielle" userId="2236ad1d-c9ef-4687-88f3-5922db8f1832" providerId="ADAL" clId="{0BD0B301-5FE1-44E6-998D-4A676D388C4D}"/>
    <pc:docChg chg="undo custSel modSld">
      <pc:chgData name="Danielle" userId="2236ad1d-c9ef-4687-88f3-5922db8f1832" providerId="ADAL" clId="{0BD0B301-5FE1-44E6-998D-4A676D388C4D}" dt="2021-03-04T14:05:04.558" v="315" actId="207"/>
      <pc:docMkLst>
        <pc:docMk/>
      </pc:docMkLst>
      <pc:sldChg chg="modSp mod">
        <pc:chgData name="Danielle" userId="2236ad1d-c9ef-4687-88f3-5922db8f1832" providerId="ADAL" clId="{0BD0B301-5FE1-44E6-998D-4A676D388C4D}" dt="2021-03-04T14:05:04.558" v="315" actId="207"/>
        <pc:sldMkLst>
          <pc:docMk/>
          <pc:sldMk cId="839528146" sldId="264"/>
        </pc:sldMkLst>
        <pc:spChg chg="mod">
          <ac:chgData name="Danielle" userId="2236ad1d-c9ef-4687-88f3-5922db8f1832" providerId="ADAL" clId="{0BD0B301-5FE1-44E6-998D-4A676D388C4D}" dt="2021-03-04T14:05:04.558" v="315" actId="207"/>
          <ac:spMkLst>
            <pc:docMk/>
            <pc:sldMk cId="839528146" sldId="264"/>
            <ac:spMk id="8" creationId="{A5ECF7DC-7CEF-47D1-A938-18448C46E9C3}"/>
          </ac:spMkLst>
        </pc:spChg>
      </pc:sldChg>
    </pc:docChg>
  </pc:docChgLst>
  <pc:docChgLst>
    <pc:chgData name="Kristian Adams" userId="21aaaaa9-89c0-4092-b1b4-c14ff29c6669" providerId="ADAL" clId="{3128EB2F-0374-43B2-AB80-B9E6627F0F9E}"/>
    <pc:docChg chg="custSel addSld modSld sldOrd modSection">
      <pc:chgData name="Kristian Adams" userId="21aaaaa9-89c0-4092-b1b4-c14ff29c6669" providerId="ADAL" clId="{3128EB2F-0374-43B2-AB80-B9E6627F0F9E}" dt="2021-06-25T11:41:13.934" v="138" actId="1076"/>
      <pc:docMkLst>
        <pc:docMk/>
      </pc:docMkLst>
      <pc:sldChg chg="addSp delSp modSp mod">
        <pc:chgData name="Kristian Adams" userId="21aaaaa9-89c0-4092-b1b4-c14ff29c6669" providerId="ADAL" clId="{3128EB2F-0374-43B2-AB80-B9E6627F0F9E}" dt="2021-06-25T11:41:13.934" v="138" actId="1076"/>
        <pc:sldMkLst>
          <pc:docMk/>
          <pc:sldMk cId="3411848836" sldId="1276"/>
        </pc:sldMkLst>
        <pc:spChg chg="del">
          <ac:chgData name="Kristian Adams" userId="21aaaaa9-89c0-4092-b1b4-c14ff29c6669" providerId="ADAL" clId="{3128EB2F-0374-43B2-AB80-B9E6627F0F9E}" dt="2021-06-25T11:37:18.976" v="0" actId="478"/>
          <ac:spMkLst>
            <pc:docMk/>
            <pc:sldMk cId="3411848836" sldId="1276"/>
            <ac:spMk id="2" creationId="{00000000-0000-0000-0000-000000000000}"/>
          </ac:spMkLst>
        </pc:spChg>
        <pc:spChg chg="del">
          <ac:chgData name="Kristian Adams" userId="21aaaaa9-89c0-4092-b1b4-c14ff29c6669" providerId="ADAL" clId="{3128EB2F-0374-43B2-AB80-B9E6627F0F9E}" dt="2021-06-25T11:37:22.895" v="1" actId="478"/>
          <ac:spMkLst>
            <pc:docMk/>
            <pc:sldMk cId="3411848836" sldId="1276"/>
            <ac:spMk id="3" creationId="{00000000-0000-0000-0000-000000000000}"/>
          </ac:spMkLst>
        </pc:spChg>
        <pc:spChg chg="del">
          <ac:chgData name="Kristian Adams" userId="21aaaaa9-89c0-4092-b1b4-c14ff29c6669" providerId="ADAL" clId="{3128EB2F-0374-43B2-AB80-B9E6627F0F9E}" dt="2021-06-25T11:37:28.012" v="3" actId="478"/>
          <ac:spMkLst>
            <pc:docMk/>
            <pc:sldMk cId="3411848836" sldId="1276"/>
            <ac:spMk id="5" creationId="{0C221E81-1B63-472B-AB99-250CBA65C9EF}"/>
          </ac:spMkLst>
        </pc:spChg>
        <pc:spChg chg="add mod">
          <ac:chgData name="Kristian Adams" userId="21aaaaa9-89c0-4092-b1b4-c14ff29c6669" providerId="ADAL" clId="{3128EB2F-0374-43B2-AB80-B9E6627F0F9E}" dt="2021-06-25T11:38:39.062" v="39" actId="1076"/>
          <ac:spMkLst>
            <pc:docMk/>
            <pc:sldMk cId="3411848836" sldId="1276"/>
            <ac:spMk id="8" creationId="{7D6890D7-4653-4737-B09F-BF5D5CDF7653}"/>
          </ac:spMkLst>
        </pc:spChg>
        <pc:spChg chg="add mod">
          <ac:chgData name="Kristian Adams" userId="21aaaaa9-89c0-4092-b1b4-c14ff29c6669" providerId="ADAL" clId="{3128EB2F-0374-43B2-AB80-B9E6627F0F9E}" dt="2021-06-25T11:41:13.934" v="138" actId="1076"/>
          <ac:spMkLst>
            <pc:docMk/>
            <pc:sldMk cId="3411848836" sldId="1276"/>
            <ac:spMk id="10" creationId="{49B81F9F-ECC2-4D93-9F4B-638566A13B72}"/>
          </ac:spMkLst>
        </pc:spChg>
        <pc:picChg chg="del">
          <ac:chgData name="Kristian Adams" userId="21aaaaa9-89c0-4092-b1b4-c14ff29c6669" providerId="ADAL" clId="{3128EB2F-0374-43B2-AB80-B9E6627F0F9E}" dt="2021-06-25T11:37:29.985" v="4" actId="478"/>
          <ac:picMkLst>
            <pc:docMk/>
            <pc:sldMk cId="3411848836" sldId="1276"/>
            <ac:picMk id="4" creationId="{4072F56D-589F-4DB0-8572-5593957C85FF}"/>
          </ac:picMkLst>
        </pc:picChg>
        <pc:picChg chg="del">
          <ac:chgData name="Kristian Adams" userId="21aaaaa9-89c0-4092-b1b4-c14ff29c6669" providerId="ADAL" clId="{3128EB2F-0374-43B2-AB80-B9E6627F0F9E}" dt="2021-06-25T11:37:25.284" v="2" actId="478"/>
          <ac:picMkLst>
            <pc:docMk/>
            <pc:sldMk cId="3411848836" sldId="1276"/>
            <ac:picMk id="6" creationId="{1B4C9F11-A81B-4A25-9E0C-4B1C2CCB18FE}"/>
          </ac:picMkLst>
        </pc:picChg>
      </pc:sldChg>
      <pc:sldChg chg="modSp add mod ord">
        <pc:chgData name="Kristian Adams" userId="21aaaaa9-89c0-4092-b1b4-c14ff29c6669" providerId="ADAL" clId="{3128EB2F-0374-43B2-AB80-B9E6627F0F9E}" dt="2021-06-25T11:41:08.951" v="137" actId="1076"/>
        <pc:sldMkLst>
          <pc:docMk/>
          <pc:sldMk cId="1128648210" sldId="1277"/>
        </pc:sldMkLst>
        <pc:spChg chg="mod">
          <ac:chgData name="Kristian Adams" userId="21aaaaa9-89c0-4092-b1b4-c14ff29c6669" providerId="ADAL" clId="{3128EB2F-0374-43B2-AB80-B9E6627F0F9E}" dt="2021-06-25T11:41:05.118" v="136" actId="1076"/>
          <ac:spMkLst>
            <pc:docMk/>
            <pc:sldMk cId="1128648210" sldId="1277"/>
            <ac:spMk id="8" creationId="{7D6890D7-4653-4737-B09F-BF5D5CDF7653}"/>
          </ac:spMkLst>
        </pc:spChg>
        <pc:spChg chg="mod">
          <ac:chgData name="Kristian Adams" userId="21aaaaa9-89c0-4092-b1b4-c14ff29c6669" providerId="ADAL" clId="{3128EB2F-0374-43B2-AB80-B9E6627F0F9E}" dt="2021-06-25T11:41:08.951" v="137" actId="1076"/>
          <ac:spMkLst>
            <pc:docMk/>
            <pc:sldMk cId="1128648210" sldId="1277"/>
            <ac:spMk id="10" creationId="{49B81F9F-ECC2-4D93-9F4B-638566A13B72}"/>
          </ac:spMkLst>
        </pc:spChg>
      </pc:sldChg>
    </pc:docChg>
  </pc:docChgLst>
  <pc:docChgLst>
    <pc:chgData name="Kristian Adams" userId="S::k.adams@cipd.co.uk::21aaaaa9-89c0-4092-b1b4-c14ff29c6669" providerId="AD" clId="Web-{F3C37E1C-26F1-81C5-0D5A-BB25BE8FFC51}"/>
    <pc:docChg chg="delSld modSld modSection">
      <pc:chgData name="Kristian Adams" userId="S::k.adams@cipd.co.uk::21aaaaa9-89c0-4092-b1b4-c14ff29c6669" providerId="AD" clId="Web-{F3C37E1C-26F1-81C5-0D5A-BB25BE8FFC51}" dt="2021-06-25T11:31:38.500" v="120" actId="20577"/>
      <pc:docMkLst>
        <pc:docMk/>
      </pc:docMkLst>
      <pc:sldChg chg="delSp modSp">
        <pc:chgData name="Kristian Adams" userId="S::k.adams@cipd.co.uk::21aaaaa9-89c0-4092-b1b4-c14ff29c6669" providerId="AD" clId="Web-{F3C37E1C-26F1-81C5-0D5A-BB25BE8FFC51}" dt="2021-06-25T11:25:39.601" v="23" actId="20577"/>
        <pc:sldMkLst>
          <pc:docMk/>
          <pc:sldMk cId="1055503825" sldId="263"/>
        </pc:sldMkLst>
        <pc:spChg chg="mod">
          <ac:chgData name="Kristian Adams" userId="S::k.adams@cipd.co.uk::21aaaaa9-89c0-4092-b1b4-c14ff29c6669" providerId="AD" clId="Web-{F3C37E1C-26F1-81C5-0D5A-BB25BE8FFC51}" dt="2021-06-25T11:24:42.037" v="4" actId="20577"/>
          <ac:spMkLst>
            <pc:docMk/>
            <pc:sldMk cId="1055503825" sldId="263"/>
            <ac:spMk id="2" creationId="{00000000-0000-0000-0000-000000000000}"/>
          </ac:spMkLst>
        </pc:spChg>
        <pc:spChg chg="mod">
          <ac:chgData name="Kristian Adams" userId="S::k.adams@cipd.co.uk::21aaaaa9-89c0-4092-b1b4-c14ff29c6669" providerId="AD" clId="Web-{F3C37E1C-26F1-81C5-0D5A-BB25BE8FFC51}" dt="2021-06-25T11:25:39.601" v="23" actId="20577"/>
          <ac:spMkLst>
            <pc:docMk/>
            <pc:sldMk cId="1055503825" sldId="263"/>
            <ac:spMk id="3" creationId="{00000000-0000-0000-0000-000000000000}"/>
          </ac:spMkLst>
        </pc:spChg>
        <pc:picChg chg="del">
          <ac:chgData name="Kristian Adams" userId="S::k.adams@cipd.co.uk::21aaaaa9-89c0-4092-b1b4-c14ff29c6669" providerId="AD" clId="Web-{F3C37E1C-26F1-81C5-0D5A-BB25BE8FFC51}" dt="2021-06-25T11:23:55.380" v="0"/>
          <ac:picMkLst>
            <pc:docMk/>
            <pc:sldMk cId="1055503825" sldId="263"/>
            <ac:picMk id="5" creationId="{18D06DE6-6422-4122-814B-EF36485D6746}"/>
          </ac:picMkLst>
        </pc:picChg>
      </pc:sldChg>
      <pc:sldChg chg="del">
        <pc:chgData name="Kristian Adams" userId="S::k.adams@cipd.co.uk::21aaaaa9-89c0-4092-b1b4-c14ff29c6669" providerId="AD" clId="Web-{F3C37E1C-26F1-81C5-0D5A-BB25BE8FFC51}" dt="2021-06-25T11:24:07.380" v="2"/>
        <pc:sldMkLst>
          <pc:docMk/>
          <pc:sldMk cId="839528146" sldId="264"/>
        </pc:sldMkLst>
      </pc:sldChg>
      <pc:sldChg chg="modSp">
        <pc:chgData name="Kristian Adams" userId="S::k.adams@cipd.co.uk::21aaaaa9-89c0-4092-b1b4-c14ff29c6669" providerId="AD" clId="Web-{F3C37E1C-26F1-81C5-0D5A-BB25BE8FFC51}" dt="2021-06-25T11:27:10.181" v="35" actId="1076"/>
        <pc:sldMkLst>
          <pc:docMk/>
          <pc:sldMk cId="3004830815" sldId="271"/>
        </pc:sldMkLst>
        <pc:spChg chg="mod">
          <ac:chgData name="Kristian Adams" userId="S::k.adams@cipd.co.uk::21aaaaa9-89c0-4092-b1b4-c14ff29c6669" providerId="AD" clId="Web-{F3C37E1C-26F1-81C5-0D5A-BB25BE8FFC51}" dt="2021-06-25T11:26:58.291" v="34" actId="1076"/>
          <ac:spMkLst>
            <pc:docMk/>
            <pc:sldMk cId="3004830815" sldId="271"/>
            <ac:spMk id="5" creationId="{00000000-0000-0000-0000-000000000000}"/>
          </ac:spMkLst>
        </pc:spChg>
        <pc:spChg chg="mod">
          <ac:chgData name="Kristian Adams" userId="S::k.adams@cipd.co.uk::21aaaaa9-89c0-4092-b1b4-c14ff29c6669" providerId="AD" clId="Web-{F3C37E1C-26F1-81C5-0D5A-BB25BE8FFC51}" dt="2021-06-25T11:27:10.181" v="35" actId="1076"/>
          <ac:spMkLst>
            <pc:docMk/>
            <pc:sldMk cId="3004830815" sldId="271"/>
            <ac:spMk id="7" creationId="{00000000-0000-0000-0000-000000000000}"/>
          </ac:spMkLst>
        </pc:spChg>
      </pc:sldChg>
      <pc:sldChg chg="delSp modSp">
        <pc:chgData name="Kristian Adams" userId="S::k.adams@cipd.co.uk::21aaaaa9-89c0-4092-b1b4-c14ff29c6669" providerId="AD" clId="Web-{F3C37E1C-26F1-81C5-0D5A-BB25BE8FFC51}" dt="2021-06-25T11:31:38.500" v="120" actId="20577"/>
        <pc:sldMkLst>
          <pc:docMk/>
          <pc:sldMk cId="3932795989" sldId="711"/>
        </pc:sldMkLst>
        <pc:spChg chg="del mod">
          <ac:chgData name="Kristian Adams" userId="S::k.adams@cipd.co.uk::21aaaaa9-89c0-4092-b1b4-c14ff29c6669" providerId="AD" clId="Web-{F3C37E1C-26F1-81C5-0D5A-BB25BE8FFC51}" dt="2021-06-25T11:27:32.088" v="37"/>
          <ac:spMkLst>
            <pc:docMk/>
            <pc:sldMk cId="3932795989" sldId="711"/>
            <ac:spMk id="5" creationId="{00000000-0000-0000-0000-000000000000}"/>
          </ac:spMkLst>
        </pc:spChg>
        <pc:spChg chg="mod">
          <ac:chgData name="Kristian Adams" userId="S::k.adams@cipd.co.uk::21aaaaa9-89c0-4092-b1b4-c14ff29c6669" providerId="AD" clId="Web-{F3C37E1C-26F1-81C5-0D5A-BB25BE8FFC51}" dt="2021-06-25T11:30:20.420" v="78" actId="1076"/>
          <ac:spMkLst>
            <pc:docMk/>
            <pc:sldMk cId="3932795989" sldId="711"/>
            <ac:spMk id="8" creationId="{00000000-0000-0000-0000-000000000000}"/>
          </ac:spMkLst>
        </pc:spChg>
        <pc:spChg chg="mod">
          <ac:chgData name="Kristian Adams" userId="S::k.adams@cipd.co.uk::21aaaaa9-89c0-4092-b1b4-c14ff29c6669" providerId="AD" clId="Web-{F3C37E1C-26F1-81C5-0D5A-BB25BE8FFC51}" dt="2021-06-25T11:30:20.420" v="79" actId="1076"/>
          <ac:spMkLst>
            <pc:docMk/>
            <pc:sldMk cId="3932795989" sldId="711"/>
            <ac:spMk id="11" creationId="{8ADCE21D-F195-440D-B566-A4D1CAB4D058}"/>
          </ac:spMkLst>
        </pc:spChg>
        <pc:spChg chg="mod">
          <ac:chgData name="Kristian Adams" userId="S::k.adams@cipd.co.uk::21aaaaa9-89c0-4092-b1b4-c14ff29c6669" providerId="AD" clId="Web-{F3C37E1C-26F1-81C5-0D5A-BB25BE8FFC51}" dt="2021-06-25T11:31:38.500" v="120" actId="20577"/>
          <ac:spMkLst>
            <pc:docMk/>
            <pc:sldMk cId="3932795989" sldId="711"/>
            <ac:spMk id="12" creationId="{6BDCB25A-D333-4AA7-B362-5BD6D4A6EA3C}"/>
          </ac:spMkLst>
        </pc:spChg>
      </pc:sldChg>
      <pc:sldChg chg="del">
        <pc:chgData name="Kristian Adams" userId="S::k.adams@cipd.co.uk::21aaaaa9-89c0-4092-b1b4-c14ff29c6669" providerId="AD" clId="Web-{F3C37E1C-26F1-81C5-0D5A-BB25BE8FFC51}" dt="2021-06-25T11:24:04.833" v="1"/>
        <pc:sldMkLst>
          <pc:docMk/>
          <pc:sldMk cId="2362340028" sldId="712"/>
        </pc:sldMkLst>
      </pc:sldChg>
    </pc:docChg>
  </pc:docChgLst>
  <pc:docChgLst>
    <pc:chgData name="Kristian Adams" userId="21aaaaa9-89c0-4092-b1b4-c14ff29c6669" providerId="ADAL" clId="{DCFE6649-52AE-4A68-952B-4193803C689F}"/>
    <pc:docChg chg="custSel delSld modSld modSection">
      <pc:chgData name="Kristian Adams" userId="21aaaaa9-89c0-4092-b1b4-c14ff29c6669" providerId="ADAL" clId="{DCFE6649-52AE-4A68-952B-4193803C689F}" dt="2021-06-28T14:16:32.853" v="30" actId="47"/>
      <pc:docMkLst>
        <pc:docMk/>
      </pc:docMkLst>
      <pc:sldChg chg="modSp mod">
        <pc:chgData name="Kristian Adams" userId="21aaaaa9-89c0-4092-b1b4-c14ff29c6669" providerId="ADAL" clId="{DCFE6649-52AE-4A68-952B-4193803C689F}" dt="2021-06-28T11:14:28.782" v="28" actId="27636"/>
        <pc:sldMkLst>
          <pc:docMk/>
          <pc:sldMk cId="3075434250" sldId="275"/>
        </pc:sldMkLst>
        <pc:spChg chg="mod">
          <ac:chgData name="Kristian Adams" userId="21aaaaa9-89c0-4092-b1b4-c14ff29c6669" providerId="ADAL" clId="{DCFE6649-52AE-4A68-952B-4193803C689F}" dt="2021-06-28T11:14:28.782" v="28" actId="27636"/>
          <ac:spMkLst>
            <pc:docMk/>
            <pc:sldMk cId="3075434250" sldId="275"/>
            <ac:spMk id="3" creationId="{F36CD0BB-2324-4F28-B8B9-9EC360A4EA7C}"/>
          </ac:spMkLst>
        </pc:spChg>
      </pc:sldChg>
      <pc:sldChg chg="modNotesTx">
        <pc:chgData name="Kristian Adams" userId="21aaaaa9-89c0-4092-b1b4-c14ff29c6669" providerId="ADAL" clId="{DCFE6649-52AE-4A68-952B-4193803C689F}" dt="2021-06-28T11:07:46.359" v="0" actId="20577"/>
        <pc:sldMkLst>
          <pc:docMk/>
          <pc:sldMk cId="426588578" sldId="700"/>
        </pc:sldMkLst>
      </pc:sldChg>
      <pc:sldChg chg="del">
        <pc:chgData name="Kristian Adams" userId="21aaaaa9-89c0-4092-b1b4-c14ff29c6669" providerId="ADAL" clId="{DCFE6649-52AE-4A68-952B-4193803C689F}" dt="2021-06-28T14:16:32.853" v="30" actId="47"/>
        <pc:sldMkLst>
          <pc:docMk/>
          <pc:sldMk cId="3411848836" sldId="1276"/>
        </pc:sldMkLst>
      </pc:sldChg>
      <pc:sldChg chg="del">
        <pc:chgData name="Kristian Adams" userId="21aaaaa9-89c0-4092-b1b4-c14ff29c6669" providerId="ADAL" clId="{DCFE6649-52AE-4A68-952B-4193803C689F}" dt="2021-06-28T14:16:31.970" v="29" actId="47"/>
        <pc:sldMkLst>
          <pc:docMk/>
          <pc:sldMk cId="1128648210" sldId="1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9810C-90C5-4D73-9CBA-F699AE2D2E33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357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8300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ACFDB-760C-482D-8FF6-2AB217B588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01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B1F78-C374-4071-8C46-5818C6DD97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236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11184-3842-4468-878E-B840FB86E5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086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11184-3842-4468-878E-B840FB86E5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161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11184-3842-4468-878E-B840FB86E5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268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11184-3842-4468-878E-B840FB86E5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831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6951C-9907-4372-AD4E-7D60EF6D8A8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381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11184-3842-4468-878E-B840FB86E5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004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11184-3842-4468-878E-B840FB86E5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8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8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681F5-E4AF-4796-8756-3020708C8CD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544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11184-3842-4468-878E-B840FB86E5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4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6951C-9907-4372-AD4E-7D60EF6D8A8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636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6951C-9907-4372-AD4E-7D60EF6D8A8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94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11184-3842-4468-878E-B840FB86E5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294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6951C-9907-4372-AD4E-7D60EF6D8A8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43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01"/>
            <a:ext cx="9144001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22302" cy="80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4578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dvertising &amp; mark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33061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29409"/>
          <a:stretch>
            <a:fillRect/>
          </a:stretch>
        </p:blipFill>
        <p:spPr>
          <a:xfrm>
            <a:off x="4293493" y="0"/>
            <a:ext cx="4850507" cy="687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2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&amp; entertai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40262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31526"/>
          <a:stretch>
            <a:fillRect/>
          </a:stretch>
        </p:blipFill>
        <p:spPr>
          <a:xfrm>
            <a:off x="4396815" y="0"/>
            <a:ext cx="4747185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14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fessional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04258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28084"/>
          <a:stretch>
            <a:fillRect/>
          </a:stretch>
        </p:blipFill>
        <p:spPr>
          <a:xfrm>
            <a:off x="4202435" y="0"/>
            <a:ext cx="4941565" cy="687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5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tail, fashion &amp; hospita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18660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29597"/>
          <a:stretch>
            <a:fillRect/>
          </a:stretch>
        </p:blipFill>
        <p:spPr>
          <a:xfrm>
            <a:off x="4306370" y="0"/>
            <a:ext cx="4837630" cy="687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516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o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33061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27175"/>
          <a:stretch>
            <a:fillRect/>
          </a:stretch>
        </p:blipFill>
        <p:spPr>
          <a:xfrm>
            <a:off x="4139952" y="0"/>
            <a:ext cx="5004048" cy="687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43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18660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27099"/>
          <a:stretch>
            <a:fillRect/>
          </a:stretch>
        </p:blipFill>
        <p:spPr>
          <a:xfrm>
            <a:off x="4151287" y="0"/>
            <a:ext cx="4992713" cy="687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3" r="50207"/>
          <a:stretch/>
        </p:blipFill>
        <p:spPr>
          <a:xfrm>
            <a:off x="4055121" y="-1"/>
            <a:ext cx="5088880" cy="51147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2814424"/>
            <a:ext cx="4186602" cy="886397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3884798"/>
            <a:ext cx="4190999" cy="246221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  <a:lvl2pPr>
              <a:spcBef>
                <a:spcPts val="3000"/>
              </a:spcBef>
              <a:defRPr sz="10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81001" y="-1"/>
            <a:ext cx="2822847" cy="24371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b" anchorCtr="0"/>
          <a:lstStyle/>
          <a:p>
            <a:pPr algn="l"/>
            <a:endParaRPr lang="en-GB" sz="7200" b="1">
              <a:solidFill>
                <a:schemeClr val="bg1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2555776" y="6566325"/>
            <a:ext cx="6202829" cy="1384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95690" rtl="0" eaLnBrk="1" latinLnBrk="0" hangingPunct="1">
              <a:defRPr sz="9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27100"/>
            <a:r>
              <a:rPr lang="en-GB" sz="700" b="0">
                <a:solidFill>
                  <a:srgbClr val="999999"/>
                </a:solidFill>
              </a:rPr>
              <a:t>Copyright 2016 © Lewis Silkin LLP. All Rights Reserved. lewissilkin.com	</a:t>
            </a:r>
            <a:fld id="{8997EE35-0505-4E8B-8EED-B674149DBCD9}" type="slidenum">
              <a:rPr lang="en-GB" sz="900" b="1" smtClean="0">
                <a:solidFill>
                  <a:schemeClr val="tx1"/>
                </a:solidFill>
              </a:rPr>
              <a:pPr algn="r" defTabSz="927100"/>
              <a:t>‹#›</a:t>
            </a:fld>
            <a:endParaRPr lang="en-GB" sz="900" b="1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329181"/>
            <a:ext cx="1171328" cy="1107996"/>
          </a:xfrm>
        </p:spPr>
        <p:txBody>
          <a:bodyPr wrap="none" lIns="144000" tIns="0" bIns="0" anchor="b" anchorCtr="0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060655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2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1688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5763" y="1963866"/>
            <a:ext cx="8377237" cy="4294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5103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95135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9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9021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68689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11192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1053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95135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8571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5397" y="952970"/>
            <a:ext cx="8373207" cy="3877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50758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6" y="1963866"/>
            <a:ext cx="4618651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360204" y="1944688"/>
            <a:ext cx="3398400" cy="1362075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360204" y="4116114"/>
            <a:ext cx="3398400" cy="136207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8"/>
          <p:cNvSpPr txBox="1">
            <a:spLocks/>
          </p:cNvSpPr>
          <p:nvPr userDrawn="1"/>
        </p:nvSpPr>
        <p:spPr>
          <a:xfrm>
            <a:off x="5360204" y="5478189"/>
            <a:ext cx="3398400" cy="457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2932138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3090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5514886" y="5605542"/>
            <a:ext cx="3248114" cy="21544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8"/>
          <p:cNvSpPr txBox="1">
            <a:spLocks/>
          </p:cNvSpPr>
          <p:nvPr userDrawn="1"/>
        </p:nvSpPr>
        <p:spPr>
          <a:xfrm>
            <a:off x="5360204" y="3307337"/>
            <a:ext cx="3398400" cy="457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2932138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3090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514886" y="3412738"/>
            <a:ext cx="3248114" cy="21544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70995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call out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395536" y="194468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95536" y="252068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440831" y="204979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3261752" y="194272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261752" y="251872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>
            <a:off x="3307047" y="204783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6055517" y="194272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055517" y="251872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>
            <a:off x="6100812" y="204783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" b="50296"/>
          <a:stretch/>
        </p:blipFill>
        <p:spPr>
          <a:xfrm>
            <a:off x="6074989" y="4460683"/>
            <a:ext cx="2693555" cy="135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5065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s callou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261752" y="194272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261752" y="251872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>
            <a:off x="3307047" y="204783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6055517" y="194272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055517" y="251872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>
            <a:off x="6100812" y="204783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" b="50296"/>
          <a:stretch/>
        </p:blipFill>
        <p:spPr>
          <a:xfrm>
            <a:off x="6074989" y="4460683"/>
            <a:ext cx="2693555" cy="135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9240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s call ou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6055517" y="194272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055517" y="251872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>
            <a:off x="6100812" y="204783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" b="50296"/>
          <a:stretch/>
        </p:blipFill>
        <p:spPr>
          <a:xfrm>
            <a:off x="6074989" y="4460683"/>
            <a:ext cx="2693555" cy="135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3071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375455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sz="1800">
              <a:solidFill>
                <a:srgbClr val="1D252D"/>
              </a:solidFill>
            </a:endParaRPr>
          </a:p>
        </p:txBody>
      </p:sp>
      <p:pic>
        <p:nvPicPr>
          <p:cNvPr id="1026" name="Picture 2" descr="M:\Central Marketing File (2016)\Central Team\Brand\Logos\MASTER LOGOS\Ius Laboris\NEW UK LOGO\IusLaboris-UK_Logo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89240"/>
            <a:ext cx="2412644" cy="34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6"/>
          <a:stretch/>
        </p:blipFill>
        <p:spPr>
          <a:xfrm>
            <a:off x="4752528" y="0"/>
            <a:ext cx="4391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80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5121" y="-1"/>
            <a:ext cx="5088880" cy="51147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2814424"/>
            <a:ext cx="4186602" cy="886397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3884798"/>
            <a:ext cx="4190999" cy="246221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  <a:lvl2pPr>
              <a:spcBef>
                <a:spcPts val="3000"/>
              </a:spcBef>
              <a:defRPr sz="10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81001" y="-1"/>
            <a:ext cx="2822847" cy="24371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b" anchorCtr="0"/>
          <a:lstStyle/>
          <a:p>
            <a:pPr defTabSz="914400"/>
            <a:endParaRPr lang="en-GB" sz="7200" b="1">
              <a:solidFill>
                <a:srgbClr val="FFFFFF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2555776" y="6566325"/>
            <a:ext cx="6202829" cy="1384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95690" rtl="0" eaLnBrk="1" latinLnBrk="0" hangingPunct="1">
              <a:defRPr sz="9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27100"/>
            <a:r>
              <a:rPr lang="en-GB" sz="700" b="0">
                <a:solidFill>
                  <a:srgbClr val="999999"/>
                </a:solidFill>
              </a:rPr>
              <a:t>lewissilkin.com	</a:t>
            </a:r>
            <a:fld id="{8997EE35-0505-4E8B-8EED-B674149DBCD9}" type="slidenum">
              <a:rPr lang="en-GB" smtClean="0">
                <a:solidFill>
                  <a:srgbClr val="1D252D"/>
                </a:solidFill>
              </a:rPr>
              <a:pPr algn="r" defTabSz="927100"/>
              <a:t>‹#›</a:t>
            </a:fld>
            <a:endParaRPr lang="en-GB">
              <a:solidFill>
                <a:srgbClr val="1D252D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329181"/>
            <a:ext cx="1171328" cy="1107996"/>
          </a:xfrm>
        </p:spPr>
        <p:txBody>
          <a:bodyPr wrap="none" lIns="144000" tIns="0" bIns="0" anchor="b" anchorCtr="0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801877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2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1311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5787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5763" y="1963866"/>
            <a:ext cx="8377237" cy="4294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5937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95135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8392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68689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11192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78278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95135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51967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5397" y="952970"/>
            <a:ext cx="8373207" cy="3877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8482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6" y="1963866"/>
            <a:ext cx="4618651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360204" y="1944688"/>
            <a:ext cx="3398400" cy="1362075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360204" y="4116114"/>
            <a:ext cx="3398400" cy="136207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8"/>
          <p:cNvSpPr txBox="1">
            <a:spLocks/>
          </p:cNvSpPr>
          <p:nvPr userDrawn="1"/>
        </p:nvSpPr>
        <p:spPr>
          <a:xfrm>
            <a:off x="5360204" y="5478189"/>
            <a:ext cx="3398400" cy="457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2932138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3090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rgbClr val="1D252D"/>
              </a:solidFill>
            </a:endParaRP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5514886" y="5605542"/>
            <a:ext cx="3248114" cy="21544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8"/>
          <p:cNvSpPr txBox="1">
            <a:spLocks/>
          </p:cNvSpPr>
          <p:nvPr userDrawn="1"/>
        </p:nvSpPr>
        <p:spPr>
          <a:xfrm>
            <a:off x="5360204" y="3307337"/>
            <a:ext cx="3398400" cy="457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2932138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3090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rgbClr val="1D252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514886" y="3412738"/>
            <a:ext cx="3248114" cy="21544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86634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2372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8410" y="1032406"/>
            <a:ext cx="3741200" cy="931862"/>
          </a:xfrm>
        </p:spPr>
        <p:txBody>
          <a:bodyPr/>
          <a:lstStyle>
            <a:lvl1pPr>
              <a:defRPr sz="2400">
                <a:solidFill>
                  <a:srgbClr val="333333"/>
                </a:solidFill>
              </a:defRPr>
            </a:lvl1pPr>
          </a:lstStyle>
          <a:p>
            <a:r>
              <a:rPr lang="fr-FR" noProof="0"/>
              <a:t>Click to edit Master title style</a:t>
            </a:r>
            <a:endParaRPr lang="en-GB" noProof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1"/>
          </p:nvPr>
        </p:nvSpPr>
        <p:spPr>
          <a:xfrm>
            <a:off x="1168410" y="1966080"/>
            <a:ext cx="3750724" cy="2019300"/>
          </a:xfr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33333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GB" noProof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10313"/>
            <a:ext cx="2133600" cy="279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88391D9D-3658-42C8-BFC4-F41C0D380B8B}" type="slidenum">
              <a:rPr lang="en-GB" altLang="en-US" sz="1800">
                <a:solidFill>
                  <a:srgbClr val="1D252D"/>
                </a:solidFill>
              </a:rPr>
              <a:pPr defTabSz="914400">
                <a:defRPr/>
              </a:pPr>
              <a:t>‹#›</a:t>
            </a:fld>
            <a:endParaRPr lang="en-GB" altLang="en-US" sz="1800">
              <a:solidFill>
                <a:srgbClr val="1D252D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925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1016000" y="931863"/>
            <a:ext cx="8018463" cy="346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58000" y="6310313"/>
            <a:ext cx="2133600" cy="279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4988F132-23A2-410B-B10A-71145A86DA21}" type="slidenum">
              <a:rPr lang="en-GB" altLang="en-US" sz="1800">
                <a:solidFill>
                  <a:srgbClr val="1D252D"/>
                </a:solidFill>
              </a:rPr>
              <a:pPr defTabSz="914400">
                <a:defRPr/>
              </a:pPr>
              <a:t>‹#›</a:t>
            </a:fld>
            <a:endParaRPr lang="en-GB" altLang="en-US" sz="1800">
              <a:solidFill>
                <a:srgbClr val="1D252D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5931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27669" y="1379021"/>
            <a:ext cx="3128433" cy="4135438"/>
          </a:xfrm>
        </p:spPr>
        <p:txBody>
          <a:bodyPr/>
          <a:lstStyle>
            <a:lvl1pPr marL="0" indent="0" algn="l">
              <a:spcBef>
                <a:spcPts val="0"/>
              </a:spcBef>
              <a:defRPr sz="2000">
                <a:solidFill>
                  <a:srgbClr val="333333"/>
                </a:solidFill>
              </a:defRPr>
            </a:lvl1pPr>
            <a:lvl2pPr marL="0" indent="0" algn="l">
              <a:spcBef>
                <a:spcPts val="0"/>
              </a:spcBef>
              <a:defRPr sz="1800">
                <a:solidFill>
                  <a:srgbClr val="333333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08500" y="1379021"/>
            <a:ext cx="4292600" cy="4135438"/>
          </a:xfrm>
        </p:spPr>
        <p:txBody>
          <a:bodyPr/>
          <a:lstStyle>
            <a:lvl1pPr marL="0" indent="0" algn="l">
              <a:spcBef>
                <a:spcPts val="0"/>
              </a:spcBef>
              <a:defRPr sz="2000">
                <a:solidFill>
                  <a:srgbClr val="333333"/>
                </a:solidFill>
              </a:defRPr>
            </a:lvl1pPr>
            <a:lvl2pPr marL="0" indent="0" algn="l">
              <a:spcBef>
                <a:spcPts val="0"/>
              </a:spcBef>
              <a:defRPr sz="2000">
                <a:solidFill>
                  <a:srgbClr val="333333"/>
                </a:solidFill>
              </a:defRPr>
            </a:lvl2pPr>
            <a:lvl3pPr marL="0" indent="0" algn="l">
              <a:spcBef>
                <a:spcPts val="0"/>
              </a:spcBef>
              <a:defRPr sz="2000">
                <a:solidFill>
                  <a:srgbClr val="333333"/>
                </a:solidFill>
              </a:defRPr>
            </a:lvl3pPr>
            <a:lvl4pPr marL="0" indent="0" algn="l">
              <a:spcBef>
                <a:spcPts val="0"/>
              </a:spcBef>
              <a:defRPr sz="1800"/>
            </a:lvl4pPr>
            <a:lvl5pPr marL="0" indent="0" algn="l">
              <a:spcBef>
                <a:spcPts val="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noProof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6025" y="570318"/>
            <a:ext cx="7673975" cy="48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58000" y="6310313"/>
            <a:ext cx="213360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7E08CD16-574D-4480-836C-2F0C8030D1F9}" type="slidenum">
              <a:rPr lang="en-GB" altLang="en-US" sz="1800">
                <a:solidFill>
                  <a:srgbClr val="1D252D"/>
                </a:solidFill>
              </a:rPr>
              <a:pPr defTabSz="914400">
                <a:defRPr/>
              </a:pPr>
              <a:t>‹#›</a:t>
            </a:fld>
            <a:endParaRPr lang="en-GB" altLang="en-US" sz="1800">
              <a:solidFill>
                <a:srgbClr val="1D252D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49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359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6"/>
          <p:cNvSpPr txBox="1">
            <a:spLocks noChangeArrowheads="1"/>
          </p:cNvSpPr>
          <p:nvPr userDrawn="1"/>
        </p:nvSpPr>
        <p:spPr bwMode="auto">
          <a:xfrm>
            <a:off x="1143000" y="6323013"/>
            <a:ext cx="46085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900">
                <a:solidFill>
                  <a:srgbClr val="FF1300"/>
                </a:solidFill>
              </a:rPr>
              <a:t>www.iuslaboris.com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fr-FR" sz="900">
              <a:solidFill>
                <a:srgbClr val="FF0000"/>
              </a:solidFill>
            </a:endParaRPr>
          </a:p>
        </p:txBody>
      </p:sp>
      <p:sp>
        <p:nvSpPr>
          <p:cNvPr id="4" name="ZoneTexte 7"/>
          <p:cNvSpPr txBox="1">
            <a:spLocks noChangeArrowheads="1"/>
          </p:cNvSpPr>
          <p:nvPr userDrawn="1"/>
        </p:nvSpPr>
        <p:spPr bwMode="auto">
          <a:xfrm>
            <a:off x="1150938" y="5708650"/>
            <a:ext cx="53467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>
                <a:solidFill>
                  <a:srgbClr val="000000"/>
                </a:solidFill>
              </a:rPr>
              <a:t>North America: </a:t>
            </a:r>
            <a:r>
              <a:rPr lang="en-GB" sz="600">
                <a:solidFill>
                  <a:srgbClr val="000000"/>
                </a:solidFill>
              </a:rPr>
              <a:t>Mexico - United States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>
                <a:solidFill>
                  <a:srgbClr val="000000"/>
                </a:solidFill>
              </a:rPr>
              <a:t>Central &amp; South America: </a:t>
            </a:r>
            <a:r>
              <a:rPr lang="en-GB" sz="600">
                <a:solidFill>
                  <a:srgbClr val="000000"/>
                </a:solidFill>
              </a:rPr>
              <a:t>Argentina - Brazil - Chile - Colombia - Panama - Peru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>
                <a:solidFill>
                  <a:srgbClr val="000000"/>
                </a:solidFill>
              </a:rPr>
              <a:t>Western Europe: </a:t>
            </a:r>
            <a:r>
              <a:rPr lang="en-GB" sz="600">
                <a:solidFill>
                  <a:srgbClr val="000000"/>
                </a:solidFill>
              </a:rPr>
              <a:t>Austria - Belgium - Cyprus - Denmark - Finland - France - Germany - Greece - Ireland - Italy 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>
                <a:solidFill>
                  <a:srgbClr val="000000"/>
                </a:solidFill>
              </a:rPr>
              <a:t>Luxembourg - Netherlands - Norway - Portugal - Spain - Sweden - Switzerland - United Kingdom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>
                <a:solidFill>
                  <a:srgbClr val="000000"/>
                </a:solidFill>
              </a:rPr>
              <a:t>Eastern Europe: </a:t>
            </a:r>
            <a:r>
              <a:rPr lang="en-GB" sz="600">
                <a:solidFill>
                  <a:srgbClr val="000000"/>
                </a:solidFill>
              </a:rPr>
              <a:t>Czech Republic - Estonia - Hungary - Latvia - Lithuania - Poland - Romania - Russia - Slovakia - Turkey - Ukraine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>
                <a:solidFill>
                  <a:srgbClr val="000000"/>
                </a:solidFill>
              </a:rPr>
              <a:t>Middle East &amp; Asia Pacific: </a:t>
            </a:r>
            <a:r>
              <a:rPr lang="en-GB" sz="600">
                <a:solidFill>
                  <a:srgbClr val="000000"/>
                </a:solidFill>
              </a:rPr>
              <a:t>China - India - Israel - Japan - Korea, Republic of - New Zealand - United Arab Emirates</a:t>
            </a:r>
          </a:p>
        </p:txBody>
      </p:sp>
    </p:spTree>
    <p:extLst>
      <p:ext uri="{BB962C8B-B14F-4D97-AF65-F5344CB8AC3E}">
        <p14:creationId xmlns:p14="http://schemas.microsoft.com/office/powerpoint/2010/main" val="5996182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38A9AE-9A68-4CD9-92F1-92E26CD3AD98}"/>
              </a:ext>
            </a:extLst>
          </p:cNvPr>
          <p:cNvSpPr/>
          <p:nvPr userDrawn="1"/>
        </p:nvSpPr>
        <p:spPr>
          <a:xfrm>
            <a:off x="0" y="-32085"/>
            <a:ext cx="9144000" cy="34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D9762D-45E2-471A-9D0C-34BBE6F86BC7}"/>
              </a:ext>
            </a:extLst>
          </p:cNvPr>
          <p:cNvSpPr/>
          <p:nvPr userDrawn="1"/>
        </p:nvSpPr>
        <p:spPr>
          <a:xfrm>
            <a:off x="393493" y="4896000"/>
            <a:ext cx="2523716" cy="140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492" y="2278506"/>
            <a:ext cx="2592000" cy="1904418"/>
          </a:xfrm>
          <a:solidFill>
            <a:schemeClr val="bg1"/>
          </a:solidFill>
        </p:spPr>
        <p:txBody>
          <a:bodyPr wrap="square" lIns="288000" tIns="108000" rIns="108000" bIns="0" anchor="t">
            <a:spAutoFit/>
          </a:bodyPr>
          <a:lstStyle>
            <a:lvl1pPr algn="l">
              <a:lnSpc>
                <a:spcPts val="7020"/>
              </a:lnSpc>
              <a:defRPr sz="585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48F01-6AB4-43BE-9CD1-BF2F9829B9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3492" y="3492000"/>
            <a:ext cx="4482000" cy="1404000"/>
          </a:xfrm>
          <a:solidFill>
            <a:schemeClr val="bg1"/>
          </a:solidFill>
        </p:spPr>
        <p:txBody>
          <a:bodyPr wrap="none" lIns="288000" tIns="108000" rIns="108000" bIns="0"/>
          <a:lstStyle>
            <a:lvl1pPr marL="0" indent="0" algn="l">
              <a:lnSpc>
                <a:spcPts val="7020"/>
              </a:lnSpc>
              <a:spcAft>
                <a:spcPts val="0"/>
              </a:spcAft>
              <a:buNone/>
              <a:defRPr sz="585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presentation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9A3E3E-D654-49D1-B228-704BD9D6E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4356" y="5267868"/>
            <a:ext cx="2267502" cy="986906"/>
          </a:xfrm>
        </p:spPr>
        <p:txBody>
          <a:bodyPr/>
          <a:lstStyle>
            <a:lvl1pPr marL="0" indent="0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None/>
              <a:defRPr sz="1350">
                <a:solidFill>
                  <a:schemeClr val="tx2"/>
                </a:solidFill>
              </a:defRPr>
            </a:lvl1pPr>
            <a:lvl2pPr marL="0" indent="0">
              <a:lnSpc>
                <a:spcPts val="1620"/>
              </a:lnSpc>
              <a:spcBef>
                <a:spcPts val="0"/>
              </a:spcBef>
              <a:buNone/>
              <a:defRPr sz="1350"/>
            </a:lvl2pPr>
            <a:lvl3pPr marL="0" indent="0">
              <a:lnSpc>
                <a:spcPts val="1620"/>
              </a:lnSpc>
              <a:spcBef>
                <a:spcPts val="0"/>
              </a:spcBef>
              <a:buNone/>
              <a:defRPr sz="1350"/>
            </a:lvl3pPr>
            <a:lvl4pPr marL="0" indent="0">
              <a:lnSpc>
                <a:spcPts val="1620"/>
              </a:lnSpc>
              <a:spcBef>
                <a:spcPts val="0"/>
              </a:spcBef>
              <a:buNone/>
              <a:defRPr sz="1350"/>
            </a:lvl4pPr>
            <a:lvl5pPr marL="0" indent="0">
              <a:lnSpc>
                <a:spcPts val="1620"/>
              </a:lnSpc>
              <a:spcBef>
                <a:spcPts val="0"/>
              </a:spcBef>
              <a:buNone/>
              <a:defRPr sz="1350"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Job title or organisation in full</a:t>
            </a:r>
          </a:p>
          <a:p>
            <a:pPr lvl="0"/>
            <a:r>
              <a:rPr lang="en-US"/>
              <a:t>DD Month YYYY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5D528E-D56B-4B90-B3F0-42DF04AF535F}"/>
              </a:ext>
            </a:extLst>
          </p:cNvPr>
          <p:cNvSpPr txBox="1"/>
          <p:nvPr userDrawn="1"/>
        </p:nvSpPr>
        <p:spPr>
          <a:xfrm>
            <a:off x="5853573" y="6116275"/>
            <a:ext cx="2887579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350" b="1">
                <a:solidFill>
                  <a:schemeClr val="bg1"/>
                </a:solidFill>
              </a:rPr>
              <a:t>equalityhumanrights.com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3600FB-3D67-4519-9FB4-4C8D7BFFFB6C}"/>
              </a:ext>
            </a:extLst>
          </p:cNvPr>
          <p:cNvCxnSpPr/>
          <p:nvPr userDrawn="1"/>
        </p:nvCxnSpPr>
        <p:spPr>
          <a:xfrm>
            <a:off x="559836" y="5142419"/>
            <a:ext cx="17550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412500" y="543600"/>
            <a:ext cx="2330100" cy="795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7575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8B7508-A3A3-4074-85FD-89CFE3FFD498}"/>
              </a:ext>
            </a:extLst>
          </p:cNvPr>
          <p:cNvSpPr/>
          <p:nvPr userDrawn="1"/>
        </p:nvSpPr>
        <p:spPr>
          <a:xfrm>
            <a:off x="0" y="-1"/>
            <a:ext cx="9144000" cy="3502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599" y="2278504"/>
            <a:ext cx="4590000" cy="1404000"/>
          </a:xfrm>
          <a:solidFill>
            <a:schemeClr val="tx2"/>
          </a:solidFill>
          <a:ln>
            <a:noFill/>
          </a:ln>
        </p:spPr>
        <p:txBody>
          <a:bodyPr wrap="none" lIns="288000" tIns="108000" rIns="0" bIns="144000" anchor="t">
            <a:normAutofit/>
          </a:bodyPr>
          <a:lstStyle>
            <a:lvl1pPr algn="l">
              <a:lnSpc>
                <a:spcPts val="7020"/>
              </a:lnSpc>
              <a:defRPr sz="585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page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48F01-6AB4-43BE-9CD1-BF2F9829B9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9600" y="3671999"/>
            <a:ext cx="4428000" cy="1224001"/>
          </a:xfrm>
          <a:solidFill>
            <a:schemeClr val="tx2"/>
          </a:solidFill>
          <a:ln>
            <a:noFill/>
          </a:ln>
        </p:spPr>
        <p:txBody>
          <a:bodyPr wrap="none" lIns="288000" tIns="108000" rIns="108000" bIns="0">
            <a:normAutofit/>
          </a:bodyPr>
          <a:lstStyle>
            <a:lvl1pPr marL="0" indent="0" algn="l">
              <a:lnSpc>
                <a:spcPts val="5550"/>
              </a:lnSpc>
              <a:spcAft>
                <a:spcPts val="0"/>
              </a:spcAft>
              <a:buNone/>
              <a:defRPr sz="58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lorem ipsum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806CEBA-92B5-4A88-A06E-6A6F9AF9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872" y="6392169"/>
            <a:ext cx="4581257" cy="275831"/>
          </a:xfrm>
        </p:spPr>
        <p:txBody>
          <a:bodyPr/>
          <a:lstStyle/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7021D9-F093-4199-856C-63BB1FAC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2199" y="6393600"/>
            <a:ext cx="283796" cy="279768"/>
          </a:xfrm>
        </p:spPr>
        <p:txBody>
          <a:bodyPr/>
          <a:lstStyle/>
          <a:p>
            <a:fld id="{B3D29D02-703E-4631-95A9-4E3B059CE6D1}" type="slidenum">
              <a:rPr lang="en-GB" smtClean="0"/>
              <a:t>‹#›</a:t>
            </a:fld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30B28F-B8D4-48EF-B6E1-5E0F32355B19}"/>
              </a:ext>
            </a:extLst>
          </p:cNvPr>
          <p:cNvCxnSpPr/>
          <p:nvPr userDrawn="1"/>
        </p:nvCxnSpPr>
        <p:spPr>
          <a:xfrm>
            <a:off x="399600" y="6322819"/>
            <a:ext cx="8343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00C27C-0F1B-47C4-957B-0F1F42A97A83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27781667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38A9AE-9A68-4CD9-92F1-92E26CD3AD98}"/>
              </a:ext>
            </a:extLst>
          </p:cNvPr>
          <p:cNvSpPr/>
          <p:nvPr userDrawn="1"/>
        </p:nvSpPr>
        <p:spPr>
          <a:xfrm>
            <a:off x="3227471" y="0"/>
            <a:ext cx="5916529" cy="6857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78456FA-F0E9-4DD7-8870-29B134F5B8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7472" y="0"/>
            <a:ext cx="5916529" cy="6857994"/>
          </a:xfrm>
          <a:custGeom>
            <a:avLst/>
            <a:gdLst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511126 w 7888705"/>
              <a:gd name="connsiteY6" fmla="*/ 6346868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60910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205950 w 8094655"/>
              <a:gd name="connsiteY0" fmla="*/ 0 h 6857994"/>
              <a:gd name="connsiteX1" fmla="*/ 8094655 w 8094655"/>
              <a:gd name="connsiteY1" fmla="*/ 0 h 6857994"/>
              <a:gd name="connsiteX2" fmla="*/ 8094655 w 8094655"/>
              <a:gd name="connsiteY2" fmla="*/ 6857994 h 6857994"/>
              <a:gd name="connsiteX3" fmla="*/ 205950 w 8094655"/>
              <a:gd name="connsiteY3" fmla="*/ 6857994 h 6857994"/>
              <a:gd name="connsiteX4" fmla="*/ 205950 w 8094655"/>
              <a:gd name="connsiteY4" fmla="*/ 0 h 6857994"/>
              <a:gd name="connsiteX5" fmla="*/ 521813 w 8094655"/>
              <a:gd name="connsiteY5" fmla="*/ 6317514 h 6857994"/>
              <a:gd name="connsiteX6" fmla="*/ 521388 w 8094655"/>
              <a:gd name="connsiteY6" fmla="*/ 6332636 h 6857994"/>
              <a:gd name="connsiteX7" fmla="*/ 7564479 w 8094655"/>
              <a:gd name="connsiteY7" fmla="*/ 6331431 h 6857994"/>
              <a:gd name="connsiteX8" fmla="*/ 7562097 w 8094655"/>
              <a:gd name="connsiteY8" fmla="*/ 6315820 h 6857994"/>
              <a:gd name="connsiteX9" fmla="*/ 521813 w 809465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88381 w 7888705"/>
              <a:gd name="connsiteY5" fmla="*/ 6320012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88381 w 7888705"/>
              <a:gd name="connsiteY9" fmla="*/ 6320012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20817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48651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1143 w 7888705"/>
              <a:gd name="connsiteY8" fmla="*/ 631582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3094351 w 7888705"/>
              <a:gd name="connsiteY9" fmla="*/ 6318354 h 6857994"/>
              <a:gd name="connsiteX10" fmla="*/ 290879 w 7888705"/>
              <a:gd name="connsiteY10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46612 w 7888705"/>
              <a:gd name="connsiteY8" fmla="*/ 630102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70676 w 7888705"/>
              <a:gd name="connsiteY8" fmla="*/ 6325092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403155 w 7888705"/>
              <a:gd name="connsiteY8" fmla="*/ 6322594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7404 w 7888705"/>
              <a:gd name="connsiteY7" fmla="*/ 6330115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88705" h="6857994">
                <a:moveTo>
                  <a:pt x="0" y="0"/>
                </a:moveTo>
                <a:lnTo>
                  <a:pt x="7888705" y="0"/>
                </a:lnTo>
                <a:lnTo>
                  <a:pt x="7888705" y="6857994"/>
                </a:lnTo>
                <a:lnTo>
                  <a:pt x="0" y="6857994"/>
                </a:lnTo>
                <a:lnTo>
                  <a:pt x="0" y="0"/>
                </a:lnTo>
                <a:close/>
                <a:moveTo>
                  <a:pt x="290879" y="6322510"/>
                </a:moveTo>
                <a:cubicBezTo>
                  <a:pt x="287367" y="6322234"/>
                  <a:pt x="292193" y="6330895"/>
                  <a:pt x="292953" y="6330137"/>
                </a:cubicBezTo>
                <a:lnTo>
                  <a:pt x="7367404" y="6330115"/>
                </a:lnTo>
                <a:cubicBezTo>
                  <a:pt x="7367443" y="6327410"/>
                  <a:pt x="7365641" y="6322801"/>
                  <a:pt x="7365680" y="6320096"/>
                </a:cubicBezTo>
                <a:lnTo>
                  <a:pt x="290879" y="6322510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032" y="1106909"/>
            <a:ext cx="4749916" cy="3024000"/>
          </a:xfrm>
          <a:solidFill>
            <a:schemeClr val="bg1"/>
          </a:solidFill>
          <a:ln>
            <a:noFill/>
          </a:ln>
        </p:spPr>
        <p:txBody>
          <a:bodyPr wrap="square" lIns="288000" tIns="396000" rIns="0" bIns="144000" anchor="t">
            <a:noAutofit/>
          </a:bodyPr>
          <a:lstStyle>
            <a:lvl1pPr marL="0" marR="0" indent="0" algn="l" defTabSz="685800" rtl="0" eaLnBrk="1" fontAlgn="auto" latinLnBrk="0" hangingPunct="1">
              <a:lnSpc>
                <a:spcPts val="70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50">
                <a:solidFill>
                  <a:schemeClr val="accent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70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Divider page </a:t>
            </a:r>
            <a:r>
              <a:rPr lang="en-GB"/>
              <a:t>lorem ipsum</a:t>
            </a:r>
            <a:br>
              <a:rPr lang="en-GB"/>
            </a:br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806CEBA-92B5-4A88-A06E-6A6F9AF9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872" y="6392169"/>
            <a:ext cx="4581257" cy="2758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7021D9-F093-4199-856C-63BB1FAC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2199" y="6393600"/>
            <a:ext cx="283796" cy="2797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D29D02-703E-4631-95A9-4E3B059CE6D1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30B28F-B8D4-48EF-B6E1-5E0F32355B19}"/>
              </a:ext>
            </a:extLst>
          </p:cNvPr>
          <p:cNvCxnSpPr/>
          <p:nvPr userDrawn="1"/>
        </p:nvCxnSpPr>
        <p:spPr>
          <a:xfrm>
            <a:off x="399600" y="6322819"/>
            <a:ext cx="26973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00C27C-0F1B-47C4-957B-0F1F42A97A83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14131597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38A9AE-9A68-4CD9-92F1-92E26CD3AD98}"/>
              </a:ext>
            </a:extLst>
          </p:cNvPr>
          <p:cNvSpPr/>
          <p:nvPr userDrawn="1"/>
        </p:nvSpPr>
        <p:spPr>
          <a:xfrm>
            <a:off x="0" y="-4460"/>
            <a:ext cx="9144000" cy="6862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F8752851-9890-4F7F-B3A0-71FF150E3B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4460"/>
            <a:ext cx="9153000" cy="6862460"/>
          </a:xfrm>
          <a:custGeom>
            <a:avLst/>
            <a:gdLst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511126 w 7888705"/>
              <a:gd name="connsiteY6" fmla="*/ 6346868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60910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205950 w 8094655"/>
              <a:gd name="connsiteY0" fmla="*/ 0 h 6857994"/>
              <a:gd name="connsiteX1" fmla="*/ 8094655 w 8094655"/>
              <a:gd name="connsiteY1" fmla="*/ 0 h 6857994"/>
              <a:gd name="connsiteX2" fmla="*/ 8094655 w 8094655"/>
              <a:gd name="connsiteY2" fmla="*/ 6857994 h 6857994"/>
              <a:gd name="connsiteX3" fmla="*/ 205950 w 8094655"/>
              <a:gd name="connsiteY3" fmla="*/ 6857994 h 6857994"/>
              <a:gd name="connsiteX4" fmla="*/ 205950 w 8094655"/>
              <a:gd name="connsiteY4" fmla="*/ 0 h 6857994"/>
              <a:gd name="connsiteX5" fmla="*/ 521813 w 8094655"/>
              <a:gd name="connsiteY5" fmla="*/ 6317514 h 6857994"/>
              <a:gd name="connsiteX6" fmla="*/ 521388 w 8094655"/>
              <a:gd name="connsiteY6" fmla="*/ 6332636 h 6857994"/>
              <a:gd name="connsiteX7" fmla="*/ 7564479 w 8094655"/>
              <a:gd name="connsiteY7" fmla="*/ 6331431 h 6857994"/>
              <a:gd name="connsiteX8" fmla="*/ 7562097 w 8094655"/>
              <a:gd name="connsiteY8" fmla="*/ 6315820 h 6857994"/>
              <a:gd name="connsiteX9" fmla="*/ 521813 w 809465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88381 w 7888705"/>
              <a:gd name="connsiteY5" fmla="*/ 6320012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88381 w 7888705"/>
              <a:gd name="connsiteY9" fmla="*/ 6320012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20817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48651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1143 w 7888705"/>
              <a:gd name="connsiteY8" fmla="*/ 631582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3094351 w 7888705"/>
              <a:gd name="connsiteY9" fmla="*/ 6318354 h 6857994"/>
              <a:gd name="connsiteX10" fmla="*/ 290879 w 7888705"/>
              <a:gd name="connsiteY10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46612 w 7888705"/>
              <a:gd name="connsiteY8" fmla="*/ 630102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70676 w 7888705"/>
              <a:gd name="connsiteY8" fmla="*/ 6325092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403155 w 7888705"/>
              <a:gd name="connsiteY8" fmla="*/ 6322594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7404 w 7888705"/>
              <a:gd name="connsiteY7" fmla="*/ 6330115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51170 w 7939875"/>
              <a:gd name="connsiteY0" fmla="*/ 0 h 6857994"/>
              <a:gd name="connsiteX1" fmla="*/ 7939875 w 7939875"/>
              <a:gd name="connsiteY1" fmla="*/ 0 h 6857994"/>
              <a:gd name="connsiteX2" fmla="*/ 7939875 w 7939875"/>
              <a:gd name="connsiteY2" fmla="*/ 6857994 h 6857994"/>
              <a:gd name="connsiteX3" fmla="*/ 0 w 7939875"/>
              <a:gd name="connsiteY3" fmla="*/ 6857994 h 6857994"/>
              <a:gd name="connsiteX4" fmla="*/ 51170 w 7939875"/>
              <a:gd name="connsiteY4" fmla="*/ 0 h 6857994"/>
              <a:gd name="connsiteX5" fmla="*/ 342049 w 7939875"/>
              <a:gd name="connsiteY5" fmla="*/ 6322510 h 6857994"/>
              <a:gd name="connsiteX6" fmla="*/ 344123 w 7939875"/>
              <a:gd name="connsiteY6" fmla="*/ 6330137 h 6857994"/>
              <a:gd name="connsiteX7" fmla="*/ 7418574 w 7939875"/>
              <a:gd name="connsiteY7" fmla="*/ 6330115 h 6857994"/>
              <a:gd name="connsiteX8" fmla="*/ 7416850 w 7939875"/>
              <a:gd name="connsiteY8" fmla="*/ 6320096 h 6857994"/>
              <a:gd name="connsiteX9" fmla="*/ 342049 w 7939875"/>
              <a:gd name="connsiteY9" fmla="*/ 6322510 h 685799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939875 w 7939875"/>
              <a:gd name="connsiteY2" fmla="*/ 686245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74994 w 7939875"/>
              <a:gd name="connsiteY2" fmla="*/ 6853533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74994 w 7939875"/>
              <a:gd name="connsiteY2" fmla="*/ 685799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69309 w 7939875"/>
              <a:gd name="connsiteY2" fmla="*/ 686245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69309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72152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57915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58096"/>
              <a:gd name="connsiteY0" fmla="*/ 0 h 6862454"/>
              <a:gd name="connsiteX1" fmla="*/ 7756689 w 7758096"/>
              <a:gd name="connsiteY1" fmla="*/ 0 h 6862454"/>
              <a:gd name="connsiteX2" fmla="*/ 7757915 w 7758096"/>
              <a:gd name="connsiteY2" fmla="*/ 6862454 h 6862454"/>
              <a:gd name="connsiteX3" fmla="*/ 0 w 7758096"/>
              <a:gd name="connsiteY3" fmla="*/ 6862454 h 6862454"/>
              <a:gd name="connsiteX4" fmla="*/ 0 w 7758096"/>
              <a:gd name="connsiteY4" fmla="*/ 0 h 6862454"/>
              <a:gd name="connsiteX5" fmla="*/ 342049 w 7758096"/>
              <a:gd name="connsiteY5" fmla="*/ 6326970 h 6862454"/>
              <a:gd name="connsiteX6" fmla="*/ 344123 w 7758096"/>
              <a:gd name="connsiteY6" fmla="*/ 6334597 h 6862454"/>
              <a:gd name="connsiteX7" fmla="*/ 7418574 w 7758096"/>
              <a:gd name="connsiteY7" fmla="*/ 6334575 h 6862454"/>
              <a:gd name="connsiteX8" fmla="*/ 7416850 w 7758096"/>
              <a:gd name="connsiteY8" fmla="*/ 6324556 h 6862454"/>
              <a:gd name="connsiteX9" fmla="*/ 342049 w 7758096"/>
              <a:gd name="connsiteY9" fmla="*/ 6326970 h 6862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58096" h="6862454">
                <a:moveTo>
                  <a:pt x="0" y="0"/>
                </a:moveTo>
                <a:lnTo>
                  <a:pt x="7756689" y="0"/>
                </a:lnTo>
                <a:cubicBezTo>
                  <a:pt x="7755742" y="2287485"/>
                  <a:pt x="7758862" y="4574969"/>
                  <a:pt x="7757915" y="6862454"/>
                </a:cubicBezTo>
                <a:lnTo>
                  <a:pt x="0" y="6862454"/>
                </a:lnTo>
                <a:lnTo>
                  <a:pt x="0" y="0"/>
                </a:lnTo>
                <a:close/>
                <a:moveTo>
                  <a:pt x="342049" y="6326970"/>
                </a:moveTo>
                <a:cubicBezTo>
                  <a:pt x="338537" y="6326694"/>
                  <a:pt x="343363" y="6335355"/>
                  <a:pt x="344123" y="6334597"/>
                </a:cubicBezTo>
                <a:lnTo>
                  <a:pt x="7418574" y="6334575"/>
                </a:lnTo>
                <a:cubicBezTo>
                  <a:pt x="7418613" y="6331870"/>
                  <a:pt x="7416811" y="6327261"/>
                  <a:pt x="7416850" y="6324556"/>
                </a:cubicBezTo>
                <a:lnTo>
                  <a:pt x="342049" y="6326970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599" y="532800"/>
            <a:ext cx="4590000" cy="1404000"/>
          </a:xfrm>
          <a:solidFill>
            <a:schemeClr val="accent2"/>
          </a:solidFill>
          <a:ln>
            <a:noFill/>
          </a:ln>
        </p:spPr>
        <p:txBody>
          <a:bodyPr wrap="none" lIns="288000" tIns="108000" rIns="0" bIns="144000" anchor="t">
            <a:normAutofit/>
          </a:bodyPr>
          <a:lstStyle>
            <a:lvl1pPr algn="l">
              <a:lnSpc>
                <a:spcPts val="7020"/>
              </a:lnSpc>
              <a:defRPr sz="585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page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48F01-6AB4-43BE-9CD1-BF2F9829B9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9600" y="1926001"/>
            <a:ext cx="4428000" cy="1224001"/>
          </a:xfrm>
          <a:solidFill>
            <a:schemeClr val="accent2"/>
          </a:solidFill>
          <a:ln>
            <a:noFill/>
          </a:ln>
        </p:spPr>
        <p:txBody>
          <a:bodyPr wrap="none" lIns="288000" tIns="108000" rIns="108000" bIns="0">
            <a:normAutofit/>
          </a:bodyPr>
          <a:lstStyle>
            <a:lvl1pPr marL="0" indent="0" algn="l">
              <a:lnSpc>
                <a:spcPts val="5550"/>
              </a:lnSpc>
              <a:spcAft>
                <a:spcPts val="0"/>
              </a:spcAft>
              <a:buNone/>
              <a:defRPr sz="58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lorem ipsum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82E5B82-F41C-4EA2-98E1-4D13CAB5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872" y="6392169"/>
            <a:ext cx="4581257" cy="275831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9D0375A-7D3F-4018-ABC1-7617E58EC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2199" y="6393600"/>
            <a:ext cx="283796" cy="2797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D29D02-703E-4631-95A9-4E3B059CE6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020A74D-468B-46AC-A14D-E9619DC3A3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860" y="6375600"/>
            <a:ext cx="2663794" cy="292394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Equality and Human Rights Commission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8456FA-F0E9-4DD7-8870-29B134F5B8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53000" cy="6857994"/>
          </a:xfrm>
          <a:custGeom>
            <a:avLst/>
            <a:gdLst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511126 w 7888705"/>
              <a:gd name="connsiteY6" fmla="*/ 6346868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60910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205950 w 8094655"/>
              <a:gd name="connsiteY0" fmla="*/ 0 h 6857994"/>
              <a:gd name="connsiteX1" fmla="*/ 8094655 w 8094655"/>
              <a:gd name="connsiteY1" fmla="*/ 0 h 6857994"/>
              <a:gd name="connsiteX2" fmla="*/ 8094655 w 8094655"/>
              <a:gd name="connsiteY2" fmla="*/ 6857994 h 6857994"/>
              <a:gd name="connsiteX3" fmla="*/ 205950 w 8094655"/>
              <a:gd name="connsiteY3" fmla="*/ 6857994 h 6857994"/>
              <a:gd name="connsiteX4" fmla="*/ 205950 w 8094655"/>
              <a:gd name="connsiteY4" fmla="*/ 0 h 6857994"/>
              <a:gd name="connsiteX5" fmla="*/ 521813 w 8094655"/>
              <a:gd name="connsiteY5" fmla="*/ 6317514 h 6857994"/>
              <a:gd name="connsiteX6" fmla="*/ 521388 w 8094655"/>
              <a:gd name="connsiteY6" fmla="*/ 6332636 h 6857994"/>
              <a:gd name="connsiteX7" fmla="*/ 7564479 w 8094655"/>
              <a:gd name="connsiteY7" fmla="*/ 6331431 h 6857994"/>
              <a:gd name="connsiteX8" fmla="*/ 7562097 w 8094655"/>
              <a:gd name="connsiteY8" fmla="*/ 6315820 h 6857994"/>
              <a:gd name="connsiteX9" fmla="*/ 521813 w 809465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88381 w 7888705"/>
              <a:gd name="connsiteY5" fmla="*/ 6320012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88381 w 7888705"/>
              <a:gd name="connsiteY9" fmla="*/ 6320012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20817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48651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1143 w 7888705"/>
              <a:gd name="connsiteY8" fmla="*/ 631582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3094351 w 7888705"/>
              <a:gd name="connsiteY9" fmla="*/ 6318354 h 6857994"/>
              <a:gd name="connsiteX10" fmla="*/ 290879 w 7888705"/>
              <a:gd name="connsiteY10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46612 w 7888705"/>
              <a:gd name="connsiteY8" fmla="*/ 630102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70676 w 7888705"/>
              <a:gd name="connsiteY8" fmla="*/ 6325092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403155 w 7888705"/>
              <a:gd name="connsiteY8" fmla="*/ 6322594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7404 w 7888705"/>
              <a:gd name="connsiteY7" fmla="*/ 6330115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88705" h="6857994">
                <a:moveTo>
                  <a:pt x="0" y="0"/>
                </a:moveTo>
                <a:lnTo>
                  <a:pt x="7888705" y="0"/>
                </a:lnTo>
                <a:lnTo>
                  <a:pt x="7888705" y="6857994"/>
                </a:lnTo>
                <a:lnTo>
                  <a:pt x="0" y="6857994"/>
                </a:lnTo>
                <a:lnTo>
                  <a:pt x="0" y="0"/>
                </a:lnTo>
                <a:close/>
                <a:moveTo>
                  <a:pt x="290879" y="6322510"/>
                </a:moveTo>
                <a:cubicBezTo>
                  <a:pt x="287367" y="6322234"/>
                  <a:pt x="292193" y="6330895"/>
                  <a:pt x="292953" y="6330137"/>
                </a:cubicBezTo>
                <a:lnTo>
                  <a:pt x="7367404" y="6330115"/>
                </a:lnTo>
                <a:cubicBezTo>
                  <a:pt x="7367443" y="6327410"/>
                  <a:pt x="7365641" y="6322801"/>
                  <a:pt x="7365680" y="6320096"/>
                </a:cubicBezTo>
                <a:lnTo>
                  <a:pt x="290879" y="6322510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0033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17BF-892B-4E66-BE1E-86111B41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DCD42-C654-4170-B655-BB2A8C5A8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F87CF-0513-4D13-953E-F804507D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B1F4D-9ADF-4D43-8B2A-098252A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D02-703E-4631-95A9-4E3B059CE6D1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CBB4BE-44DB-44AA-B83A-AC6D09534349}"/>
              </a:ext>
            </a:extLst>
          </p:cNvPr>
          <p:cNvCxnSpPr/>
          <p:nvPr userDrawn="1"/>
        </p:nvCxnSpPr>
        <p:spPr>
          <a:xfrm>
            <a:off x="398366" y="536520"/>
            <a:ext cx="83430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DC32D0-5E7A-4911-BD32-A7E7163439A8}"/>
              </a:ext>
            </a:extLst>
          </p:cNvPr>
          <p:cNvCxnSpPr/>
          <p:nvPr userDrawn="1"/>
        </p:nvCxnSpPr>
        <p:spPr>
          <a:xfrm>
            <a:off x="399600" y="6322819"/>
            <a:ext cx="8343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C96A7CA-C9D6-4CDD-A107-16B7E0ABEF7E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22899416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17BF-892B-4E66-BE1E-86111B41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DCD42-C654-4170-B655-BB2A8C5A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2181726"/>
            <a:ext cx="4079700" cy="39952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F87CF-0513-4D13-953E-F804507D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B1F4D-9ADF-4D43-8B2A-098252A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D02-703E-4631-95A9-4E3B059CE6D1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CBB4BE-44DB-44AA-B83A-AC6D09534349}"/>
              </a:ext>
            </a:extLst>
          </p:cNvPr>
          <p:cNvCxnSpPr/>
          <p:nvPr userDrawn="1"/>
        </p:nvCxnSpPr>
        <p:spPr>
          <a:xfrm>
            <a:off x="398366" y="536520"/>
            <a:ext cx="83430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DC32D0-5E7A-4911-BD32-A7E7163439A8}"/>
              </a:ext>
            </a:extLst>
          </p:cNvPr>
          <p:cNvCxnSpPr/>
          <p:nvPr userDrawn="1"/>
        </p:nvCxnSpPr>
        <p:spPr>
          <a:xfrm>
            <a:off x="399600" y="6322819"/>
            <a:ext cx="8343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4AA856-0F1F-4423-9E5F-27589DAA89F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61666" y="2181726"/>
            <a:ext cx="4079700" cy="3995237"/>
          </a:xfrm>
        </p:spPr>
        <p:txBody>
          <a:bodyPr/>
          <a:lstStyle>
            <a:lvl1pPr>
              <a:defRPr sz="1350" b="1"/>
            </a:lvl1pPr>
            <a:lvl2pPr marL="214313" indent="-214313">
              <a:buFont typeface="Symbol" panose="05050102010706020507" pitchFamily="18" charset="2"/>
              <a:buChar char="-"/>
              <a:defRPr b="0"/>
            </a:lvl2pPr>
            <a:lvl4pPr marL="0" indent="0">
              <a:lnSpc>
                <a:spcPts val="1875"/>
              </a:lnSpc>
              <a:buNone/>
              <a:defRPr sz="1350" b="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30FBC-6682-491B-9608-F24595A4975A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32214522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17BF-892B-4E66-BE1E-86111B41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7" y="897497"/>
            <a:ext cx="4079700" cy="7442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DCD42-C654-4170-B655-BB2A8C5A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2181726"/>
            <a:ext cx="4079700" cy="3995237"/>
          </a:xfrm>
        </p:spPr>
        <p:txBody>
          <a:bodyPr/>
          <a:lstStyle>
            <a:lvl1pPr>
              <a:spcAft>
                <a:spcPts val="900"/>
              </a:spcAft>
              <a:defRPr/>
            </a:lvl1pPr>
            <a:lvl2pPr>
              <a:spcAft>
                <a:spcPts val="900"/>
              </a:spcAft>
              <a:defRPr b="0"/>
            </a:lvl2pPr>
            <a:lvl3pPr>
              <a:defRPr b="1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F87CF-0513-4D13-953E-F804507D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B1F4D-9ADF-4D43-8B2A-098252A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D02-703E-4631-95A9-4E3B059CE6D1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CBB4BE-44DB-44AA-B83A-AC6D09534349}"/>
              </a:ext>
            </a:extLst>
          </p:cNvPr>
          <p:cNvCxnSpPr/>
          <p:nvPr userDrawn="1"/>
        </p:nvCxnSpPr>
        <p:spPr>
          <a:xfrm>
            <a:off x="398366" y="536520"/>
            <a:ext cx="83430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DC32D0-5E7A-4911-BD32-A7E7163439A8}"/>
              </a:ext>
            </a:extLst>
          </p:cNvPr>
          <p:cNvCxnSpPr/>
          <p:nvPr userDrawn="1"/>
        </p:nvCxnSpPr>
        <p:spPr>
          <a:xfrm>
            <a:off x="399600" y="6322819"/>
            <a:ext cx="8343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48FFA43-443A-4AC8-84F1-7DAEC3B660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1303" y="896938"/>
            <a:ext cx="4023122" cy="50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3C2E57-D8B3-4209-98B2-414F82525510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7047667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accent4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17BF-892B-4E66-BE1E-86111B41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DCD42-C654-4170-B655-BB2A8C5A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2181726"/>
            <a:ext cx="7109100" cy="3995237"/>
          </a:xfrm>
        </p:spPr>
        <p:txBody>
          <a:bodyPr/>
          <a:lstStyle>
            <a:lvl1pPr>
              <a:lnSpc>
                <a:spcPts val="2700"/>
              </a:lnSpc>
              <a:defRPr sz="1950" b="1"/>
            </a:lvl1pPr>
            <a:lvl2pPr>
              <a:lnSpc>
                <a:spcPts val="1875"/>
              </a:lnSpc>
              <a:defRPr sz="1800" b="0"/>
            </a:lvl2pPr>
            <a:lvl3pPr marL="135000" indent="-216000">
              <a:lnSpc>
                <a:spcPts val="1875"/>
              </a:lnSpc>
              <a:buFont typeface="Symbol" panose="05050102010706020507" pitchFamily="18" charset="2"/>
              <a:buChar char="-"/>
              <a:defRPr sz="1800" b="0"/>
            </a:lvl3pPr>
            <a:lvl4pPr marL="486000" indent="-216000">
              <a:lnSpc>
                <a:spcPts val="1875"/>
              </a:lnSpc>
              <a:defRPr sz="1800" b="0"/>
            </a:lvl4pPr>
            <a:lvl5pPr marL="756000" indent="-216000">
              <a:lnSpc>
                <a:spcPts val="1875"/>
              </a:lnSpc>
              <a:defRPr sz="18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F87CF-0513-4D13-953E-F804507D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B1F4D-9ADF-4D43-8B2A-098252A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D02-703E-4631-95A9-4E3B059CE6D1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CBB4BE-44DB-44AA-B83A-AC6D09534349}"/>
              </a:ext>
            </a:extLst>
          </p:cNvPr>
          <p:cNvCxnSpPr/>
          <p:nvPr userDrawn="1"/>
        </p:nvCxnSpPr>
        <p:spPr>
          <a:xfrm>
            <a:off x="398366" y="536520"/>
            <a:ext cx="83430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DC32D0-5E7A-4911-BD32-A7E7163439A8}"/>
              </a:ext>
            </a:extLst>
          </p:cNvPr>
          <p:cNvCxnSpPr/>
          <p:nvPr userDrawn="1"/>
        </p:nvCxnSpPr>
        <p:spPr>
          <a:xfrm>
            <a:off x="399600" y="6322819"/>
            <a:ext cx="8343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FD9FCBF-8B42-4944-AEF8-D8B040759364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352565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 hidden="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8860" y="836567"/>
            <a:ext cx="4420297" cy="1006736"/>
          </a:xfrm>
          <a:solidFill>
            <a:schemeClr val="bg1"/>
          </a:solidFill>
        </p:spPr>
        <p:txBody>
          <a:bodyPr wrap="square" lIns="288000" tIns="108000" rIns="108000" bIns="0" anchor="t">
            <a:spAutoFit/>
          </a:bodyPr>
          <a:lstStyle>
            <a:lvl1pPr algn="l">
              <a:lnSpc>
                <a:spcPts val="7020"/>
              </a:lnSpc>
              <a:defRPr sz="58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Image slide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B848F6-73C6-4658-98D9-47526AE87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E53A9-9D69-4B48-AB12-DA1CD64F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D29D02-703E-4631-95A9-4E3B059CE6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976E77-B5B7-4FBB-A029-4938F1D8C9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860" y="6375600"/>
            <a:ext cx="2663794" cy="292394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Equality and Human Rights Commission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FE905495-C2B0-4C56-8AAF-84DD989D3C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3" y="-4460"/>
            <a:ext cx="9153000" cy="6862460"/>
          </a:xfrm>
          <a:custGeom>
            <a:avLst/>
            <a:gdLst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511126 w 7888705"/>
              <a:gd name="connsiteY6" fmla="*/ 6346868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60910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205950 w 8094655"/>
              <a:gd name="connsiteY0" fmla="*/ 0 h 6857994"/>
              <a:gd name="connsiteX1" fmla="*/ 8094655 w 8094655"/>
              <a:gd name="connsiteY1" fmla="*/ 0 h 6857994"/>
              <a:gd name="connsiteX2" fmla="*/ 8094655 w 8094655"/>
              <a:gd name="connsiteY2" fmla="*/ 6857994 h 6857994"/>
              <a:gd name="connsiteX3" fmla="*/ 205950 w 8094655"/>
              <a:gd name="connsiteY3" fmla="*/ 6857994 h 6857994"/>
              <a:gd name="connsiteX4" fmla="*/ 205950 w 8094655"/>
              <a:gd name="connsiteY4" fmla="*/ 0 h 6857994"/>
              <a:gd name="connsiteX5" fmla="*/ 521813 w 8094655"/>
              <a:gd name="connsiteY5" fmla="*/ 6317514 h 6857994"/>
              <a:gd name="connsiteX6" fmla="*/ 521388 w 8094655"/>
              <a:gd name="connsiteY6" fmla="*/ 6332636 h 6857994"/>
              <a:gd name="connsiteX7" fmla="*/ 7564479 w 8094655"/>
              <a:gd name="connsiteY7" fmla="*/ 6331431 h 6857994"/>
              <a:gd name="connsiteX8" fmla="*/ 7562097 w 8094655"/>
              <a:gd name="connsiteY8" fmla="*/ 6315820 h 6857994"/>
              <a:gd name="connsiteX9" fmla="*/ 521813 w 809465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88381 w 7888705"/>
              <a:gd name="connsiteY5" fmla="*/ 6320012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88381 w 7888705"/>
              <a:gd name="connsiteY9" fmla="*/ 6320012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20817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48651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1143 w 7888705"/>
              <a:gd name="connsiteY8" fmla="*/ 631582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3094351 w 7888705"/>
              <a:gd name="connsiteY9" fmla="*/ 6318354 h 6857994"/>
              <a:gd name="connsiteX10" fmla="*/ 290879 w 7888705"/>
              <a:gd name="connsiteY10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46612 w 7888705"/>
              <a:gd name="connsiteY8" fmla="*/ 630102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70676 w 7888705"/>
              <a:gd name="connsiteY8" fmla="*/ 6325092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403155 w 7888705"/>
              <a:gd name="connsiteY8" fmla="*/ 6322594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7404 w 7888705"/>
              <a:gd name="connsiteY7" fmla="*/ 6330115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51170 w 7939875"/>
              <a:gd name="connsiteY0" fmla="*/ 0 h 6857994"/>
              <a:gd name="connsiteX1" fmla="*/ 7939875 w 7939875"/>
              <a:gd name="connsiteY1" fmla="*/ 0 h 6857994"/>
              <a:gd name="connsiteX2" fmla="*/ 7939875 w 7939875"/>
              <a:gd name="connsiteY2" fmla="*/ 6857994 h 6857994"/>
              <a:gd name="connsiteX3" fmla="*/ 0 w 7939875"/>
              <a:gd name="connsiteY3" fmla="*/ 6857994 h 6857994"/>
              <a:gd name="connsiteX4" fmla="*/ 51170 w 7939875"/>
              <a:gd name="connsiteY4" fmla="*/ 0 h 6857994"/>
              <a:gd name="connsiteX5" fmla="*/ 342049 w 7939875"/>
              <a:gd name="connsiteY5" fmla="*/ 6322510 h 6857994"/>
              <a:gd name="connsiteX6" fmla="*/ 344123 w 7939875"/>
              <a:gd name="connsiteY6" fmla="*/ 6330137 h 6857994"/>
              <a:gd name="connsiteX7" fmla="*/ 7418574 w 7939875"/>
              <a:gd name="connsiteY7" fmla="*/ 6330115 h 6857994"/>
              <a:gd name="connsiteX8" fmla="*/ 7416850 w 7939875"/>
              <a:gd name="connsiteY8" fmla="*/ 6320096 h 6857994"/>
              <a:gd name="connsiteX9" fmla="*/ 342049 w 7939875"/>
              <a:gd name="connsiteY9" fmla="*/ 6322510 h 685799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939875 w 7939875"/>
              <a:gd name="connsiteY2" fmla="*/ 686245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74994 w 7939875"/>
              <a:gd name="connsiteY2" fmla="*/ 6853533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74994 w 7939875"/>
              <a:gd name="connsiteY2" fmla="*/ 685799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69309 w 7939875"/>
              <a:gd name="connsiteY2" fmla="*/ 686245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69309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72152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57915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58096"/>
              <a:gd name="connsiteY0" fmla="*/ 0 h 6862454"/>
              <a:gd name="connsiteX1" fmla="*/ 7756689 w 7758096"/>
              <a:gd name="connsiteY1" fmla="*/ 0 h 6862454"/>
              <a:gd name="connsiteX2" fmla="*/ 7757915 w 7758096"/>
              <a:gd name="connsiteY2" fmla="*/ 6862454 h 6862454"/>
              <a:gd name="connsiteX3" fmla="*/ 0 w 7758096"/>
              <a:gd name="connsiteY3" fmla="*/ 6862454 h 6862454"/>
              <a:gd name="connsiteX4" fmla="*/ 0 w 7758096"/>
              <a:gd name="connsiteY4" fmla="*/ 0 h 6862454"/>
              <a:gd name="connsiteX5" fmla="*/ 342049 w 7758096"/>
              <a:gd name="connsiteY5" fmla="*/ 6326970 h 6862454"/>
              <a:gd name="connsiteX6" fmla="*/ 344123 w 7758096"/>
              <a:gd name="connsiteY6" fmla="*/ 6334597 h 6862454"/>
              <a:gd name="connsiteX7" fmla="*/ 7418574 w 7758096"/>
              <a:gd name="connsiteY7" fmla="*/ 6334575 h 6862454"/>
              <a:gd name="connsiteX8" fmla="*/ 7416850 w 7758096"/>
              <a:gd name="connsiteY8" fmla="*/ 6324556 h 6862454"/>
              <a:gd name="connsiteX9" fmla="*/ 342049 w 7758096"/>
              <a:gd name="connsiteY9" fmla="*/ 6326970 h 6862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58096" h="6862454">
                <a:moveTo>
                  <a:pt x="0" y="0"/>
                </a:moveTo>
                <a:lnTo>
                  <a:pt x="7756689" y="0"/>
                </a:lnTo>
                <a:cubicBezTo>
                  <a:pt x="7755742" y="2287485"/>
                  <a:pt x="7758862" y="4574969"/>
                  <a:pt x="7757915" y="6862454"/>
                </a:cubicBezTo>
                <a:lnTo>
                  <a:pt x="0" y="6862454"/>
                </a:lnTo>
                <a:lnTo>
                  <a:pt x="0" y="0"/>
                </a:lnTo>
                <a:close/>
                <a:moveTo>
                  <a:pt x="342049" y="6326970"/>
                </a:moveTo>
                <a:cubicBezTo>
                  <a:pt x="338537" y="6326694"/>
                  <a:pt x="343363" y="6335355"/>
                  <a:pt x="344123" y="6334597"/>
                </a:cubicBezTo>
                <a:lnTo>
                  <a:pt x="7418574" y="6334575"/>
                </a:lnTo>
                <a:cubicBezTo>
                  <a:pt x="7418613" y="6331870"/>
                  <a:pt x="7416811" y="6327261"/>
                  <a:pt x="7416850" y="6324556"/>
                </a:cubicBezTo>
                <a:lnTo>
                  <a:pt x="342049" y="6326970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6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7690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38A9AE-9A68-4CD9-92F1-92E26CD3AD98}"/>
              </a:ext>
            </a:extLst>
          </p:cNvPr>
          <p:cNvSpPr/>
          <p:nvPr userDrawn="1"/>
        </p:nvSpPr>
        <p:spPr>
          <a:xfrm>
            <a:off x="0" y="0"/>
            <a:ext cx="9144000" cy="3347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492" y="2278503"/>
            <a:ext cx="3834000" cy="1404000"/>
          </a:xfrm>
          <a:solidFill>
            <a:schemeClr val="accent2"/>
          </a:solidFill>
        </p:spPr>
        <p:txBody>
          <a:bodyPr wrap="square" lIns="288000" tIns="108000" rIns="108000" bIns="0" anchor="t">
            <a:noAutofit/>
          </a:bodyPr>
          <a:lstStyle>
            <a:lvl1pPr algn="l">
              <a:lnSpc>
                <a:spcPts val="7020"/>
              </a:lnSpc>
              <a:defRPr sz="585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5D528E-D56B-4B90-B3F0-42DF04AF535F}"/>
              </a:ext>
            </a:extLst>
          </p:cNvPr>
          <p:cNvSpPr txBox="1"/>
          <p:nvPr userDrawn="1"/>
        </p:nvSpPr>
        <p:spPr>
          <a:xfrm>
            <a:off x="5853573" y="6116275"/>
            <a:ext cx="2887579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350" b="1">
                <a:solidFill>
                  <a:schemeClr val="bg1"/>
                </a:solidFill>
              </a:rPr>
              <a:t>equalityhumanrights.com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412500" y="543600"/>
            <a:ext cx="2330100" cy="795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8595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1B6E6E-5872-2148-8AB4-87996ADB0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0043" y="2131764"/>
            <a:ext cx="5903913" cy="8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Varah" pitchFamily="2" charset="77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AC17AE1-82B5-7843-B7FA-6381072908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20156" y="3429000"/>
            <a:ext cx="4103687" cy="7223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/>
              <a:t>Add name</a:t>
            </a:r>
          </a:p>
          <a:p>
            <a:pPr lvl="0"/>
            <a:r>
              <a:rPr lang="en-US"/>
              <a:t>Add person’s title</a:t>
            </a:r>
          </a:p>
        </p:txBody>
      </p:sp>
    </p:spTree>
    <p:extLst>
      <p:ext uri="{BB962C8B-B14F-4D97-AF65-F5344CB8AC3E}">
        <p14:creationId xmlns:p14="http://schemas.microsoft.com/office/powerpoint/2010/main" val="1105608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AFA940B-18E9-994B-8AF5-6FB341FCC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618455"/>
            <a:ext cx="7632848" cy="865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04455"/>
                </a:solidFill>
                <a:latin typeface="Varah" pitchFamily="2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32C9E84-1841-4B44-867A-179FD9D1B4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700808"/>
            <a:ext cx="7272808" cy="722313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/>
              <a:t>Insert bullet point</a:t>
            </a:r>
          </a:p>
          <a:p>
            <a:pPr lvl="0"/>
            <a:r>
              <a:rPr lang="en-US"/>
              <a:t>Insert bullet point</a:t>
            </a:r>
          </a:p>
        </p:txBody>
      </p:sp>
    </p:spTree>
    <p:extLst>
      <p:ext uri="{BB962C8B-B14F-4D97-AF65-F5344CB8AC3E}">
        <p14:creationId xmlns:p14="http://schemas.microsoft.com/office/powerpoint/2010/main" val="8506121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3714066-8A84-1841-8A07-4D4C854600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618455"/>
            <a:ext cx="7632848" cy="865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04455"/>
                </a:solidFill>
                <a:latin typeface="Varah" pitchFamily="2" charset="77"/>
              </a:defRPr>
            </a:lvl1pPr>
          </a:lstStyle>
          <a:p>
            <a:pPr lvl="0"/>
            <a:r>
              <a:rPr lang="en-US"/>
              <a:t>Insert page title on</a:t>
            </a:r>
          </a:p>
          <a:p>
            <a:pPr lvl="0"/>
            <a:r>
              <a:rPr lang="en-US"/>
              <a:t>two lines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FBE668DB-E3A8-FF41-98AA-F7DCACE98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2130623"/>
            <a:ext cx="7272808" cy="722313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/>
              <a:t>Insert bullet point</a:t>
            </a:r>
          </a:p>
          <a:p>
            <a:pPr lvl="0"/>
            <a:r>
              <a:rPr lang="en-US"/>
              <a:t>Insert bullet point</a:t>
            </a:r>
          </a:p>
        </p:txBody>
      </p:sp>
    </p:spTree>
    <p:extLst>
      <p:ext uri="{BB962C8B-B14F-4D97-AF65-F5344CB8AC3E}">
        <p14:creationId xmlns:p14="http://schemas.microsoft.com/office/powerpoint/2010/main" val="21015397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22302" cy="809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57019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r="-26553"/>
          <a:stretch/>
        </p:blipFill>
        <p:spPr>
          <a:xfrm>
            <a:off x="-5806" y="-1526"/>
            <a:ext cx="12092445" cy="6992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71" y="493200"/>
            <a:ext cx="1441850" cy="824611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524002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800" baseline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58"/>
            <a:ext cx="4184204" cy="2299453"/>
          </a:xfrm>
        </p:spPr>
        <p:txBody>
          <a:bodyPr anchor="ctr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81131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0621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4457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0824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897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8133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7667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21270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1351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73205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8100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0231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55446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808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0079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22302" cy="80913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975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01"/>
            <a:ext cx="9144001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22302" cy="80913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2939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07329" cy="106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1006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369" r="76" b="325"/>
          <a:stretch/>
        </p:blipFill>
        <p:spPr>
          <a:xfrm>
            <a:off x="-42422" y="-735291"/>
            <a:ext cx="9253538" cy="7602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03" y="493200"/>
            <a:ext cx="1081388" cy="824611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674834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100" baseline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60"/>
            <a:ext cx="4184204" cy="2299453"/>
          </a:xfrm>
        </p:spPr>
        <p:txBody>
          <a:bodyPr anchor="ctr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123299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4488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80235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58595B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1929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8485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7245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3752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7529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1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73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70939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6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1360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6413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8061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9553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1441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07329" cy="10699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1548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br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54201"/>
            <a:ext cx="9144000" cy="4278969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60364" y="1972800"/>
            <a:ext cx="1054780" cy="1827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900" b="0" i="0" smtClean="0">
                <a:solidFill>
                  <a:schemeClr val="tx1"/>
                </a:solidFill>
                <a:latin typeface="+mn-lt"/>
                <a:ea typeface="+mj-ea"/>
                <a:cs typeface="Tahoma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defTabSz="914400">
              <a:spcBef>
                <a:spcPct val="0"/>
              </a:spcBef>
            </a:pPr>
            <a:r>
              <a:rPr lang="en-GB"/>
              <a:t>Insert Date Here</a:t>
            </a:r>
            <a:endParaRPr lang="en-US"/>
          </a:p>
        </p:txBody>
      </p:sp>
      <p:sp>
        <p:nvSpPr>
          <p:cNvPr id="8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360001" y="931200"/>
            <a:ext cx="6480000" cy="3053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600" b="1" i="0">
                <a:solidFill>
                  <a:schemeClr val="accent1"/>
                </a:solidFill>
                <a:latin typeface="+mj-lt"/>
                <a:cs typeface="Tahoma"/>
              </a:defRPr>
            </a:lvl1pPr>
          </a:lstStyle>
          <a:p>
            <a:r>
              <a:rPr lang="en-US"/>
              <a:t>Presentation title goes here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1243200"/>
            <a:ext cx="6480000" cy="5524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600" b="0" i="0" smtClean="0">
                <a:solidFill>
                  <a:schemeClr val="accent2"/>
                </a:solidFill>
                <a:latin typeface="+mj-lt"/>
                <a:ea typeface="+mj-ea"/>
                <a:cs typeface="Tahoma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defTabSz="914400">
              <a:spcBef>
                <a:spcPct val="0"/>
              </a:spcBef>
            </a:pPr>
            <a:r>
              <a:rPr lang="en-GB"/>
              <a:t>Presentation sub-title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8563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0" y="1"/>
            <a:ext cx="9144000" cy="68580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360000" y="6270171"/>
            <a:ext cx="842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8655761" y="6378395"/>
            <a:ext cx="126638" cy="92333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fld id="{F9EEDEC3-62C2-4363-BB26-E6EA1895165E}" type="slidenum">
              <a:rPr lang="en-GB" sz="600" b="1" i="0" smtClean="0">
                <a:solidFill>
                  <a:srgbClr val="FFFFFF"/>
                </a:solidFill>
                <a:latin typeface="+mn-lt"/>
                <a:cs typeface="Tahoma"/>
              </a:rPr>
              <a:pPr/>
              <a:t>‹#›</a:t>
            </a:fld>
            <a:endParaRPr lang="en-GB" sz="600" b="1" i="0">
              <a:solidFill>
                <a:srgbClr val="FFFFFF"/>
              </a:solidFill>
              <a:latin typeface="+mn-lt"/>
              <a:cs typeface="Tahoma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60000" y="348343"/>
            <a:ext cx="842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360001" y="451200"/>
            <a:ext cx="6480000" cy="3053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+mj-lt"/>
                <a:cs typeface="Tahoma"/>
              </a:defRPr>
            </a:lvl1pPr>
          </a:lstStyle>
          <a:p>
            <a:r>
              <a:rPr lang="en-US"/>
              <a:t>Headline title goes here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763200"/>
            <a:ext cx="6480000" cy="5524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600" b="0" i="0" smtClean="0">
                <a:solidFill>
                  <a:schemeClr val="accent5"/>
                </a:solidFill>
                <a:latin typeface="+mj-lt"/>
                <a:ea typeface="+mj-ea"/>
                <a:cs typeface="Tahoma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defTabSz="914400">
              <a:spcBef>
                <a:spcPct val="0"/>
              </a:spcBef>
            </a:pPr>
            <a:r>
              <a:rPr lang="en-GB"/>
              <a:t>Headline sub-title goes here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F9220F-16D4-4C79-949D-C1954E7806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001" y="449648"/>
            <a:ext cx="1331999" cy="33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936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60000" y="6270171"/>
            <a:ext cx="842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8655761" y="6378395"/>
            <a:ext cx="126638" cy="92333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fld id="{F9EEDEC3-62C2-4363-BB26-E6EA1895165E}" type="slidenum">
              <a:rPr lang="en-GB" sz="600" b="1" i="0" smtClean="0">
                <a:solidFill>
                  <a:srgbClr val="FFFFFF"/>
                </a:solidFill>
                <a:latin typeface="+mn-lt"/>
                <a:cs typeface="Tahoma"/>
              </a:rPr>
              <a:pPr/>
              <a:t>‹#›</a:t>
            </a:fld>
            <a:endParaRPr lang="en-GB" sz="600" b="1" i="0">
              <a:solidFill>
                <a:srgbClr val="FFFFFF"/>
              </a:solidFill>
              <a:latin typeface="+mn-lt"/>
              <a:cs typeface="Tahoma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60000" y="348343"/>
            <a:ext cx="842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360001" y="451200"/>
            <a:ext cx="6480000" cy="3053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+mj-lt"/>
                <a:cs typeface="Tahoma"/>
              </a:defRPr>
            </a:lvl1pPr>
          </a:lstStyle>
          <a:p>
            <a:r>
              <a:rPr lang="en-US"/>
              <a:t>Headline title goes here</a:t>
            </a:r>
            <a:endParaRPr lang="en-GB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763200"/>
            <a:ext cx="6480000" cy="5524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600" b="0" i="0" smtClean="0">
                <a:solidFill>
                  <a:schemeClr val="bg1"/>
                </a:solidFill>
                <a:latin typeface="+mj-lt"/>
                <a:ea typeface="+mj-ea"/>
                <a:cs typeface="Tahoma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defTabSz="914400">
              <a:spcBef>
                <a:spcPct val="0"/>
              </a:spcBef>
            </a:pPr>
            <a:r>
              <a:rPr lang="en-GB"/>
              <a:t>Headline sub-title goes here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3B18D0-D69C-4430-A09D-2393BCEAC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001" y="449648"/>
            <a:ext cx="1331999" cy="33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2146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bre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0839" y="-1"/>
            <a:ext cx="5383160" cy="6858001"/>
          </a:xfrm>
          <a:prstGeom prst="rect">
            <a:avLst/>
          </a:prstGeom>
        </p:spPr>
      </p:pic>
      <p:sp>
        <p:nvSpPr>
          <p:cNvPr id="11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360001" y="2845750"/>
            <a:ext cx="3220494" cy="3053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600" b="1" i="0">
                <a:solidFill>
                  <a:schemeClr val="accent1"/>
                </a:solidFill>
                <a:latin typeface="+mj-lt"/>
                <a:cs typeface="Tahoma"/>
              </a:defRPr>
            </a:lvl1pPr>
          </a:lstStyle>
          <a:p>
            <a:r>
              <a:rPr lang="en-US"/>
              <a:t>Headline title goes here</a:t>
            </a:r>
            <a:endParaRPr lang="en-GB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5" y="3157664"/>
            <a:ext cx="3220217" cy="5524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600" b="0" i="0" smtClean="0">
                <a:solidFill>
                  <a:schemeClr val="accent2"/>
                </a:solidFill>
                <a:latin typeface="+mj-lt"/>
                <a:ea typeface="+mj-ea"/>
                <a:cs typeface="Tahoma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defTabSz="914400">
              <a:spcBef>
                <a:spcPct val="0"/>
              </a:spcBef>
            </a:pPr>
            <a:r>
              <a:rPr lang="en-GB"/>
              <a:t>Headline sub-title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7734710" y="-1125247"/>
            <a:ext cx="914400" cy="1219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20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621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93511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6CA4B196-11C6-E24B-A282-B2868AFD56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0006" y="0"/>
            <a:ext cx="90038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>
            <a:normAutofit/>
          </a:bodyPr>
          <a:lstStyle>
            <a:lvl1pPr marL="0" indent="0" algn="l">
              <a:buNone/>
              <a:defRPr sz="105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7CFADB-A03D-3145-9910-18C7948503E6}"/>
              </a:ext>
            </a:extLst>
          </p:cNvPr>
          <p:cNvGrpSpPr/>
          <p:nvPr userDrawn="1"/>
        </p:nvGrpSpPr>
        <p:grpSpPr>
          <a:xfrm>
            <a:off x="1" y="0"/>
            <a:ext cx="142241" cy="6858000"/>
            <a:chOff x="-2123440" y="-3332480"/>
            <a:chExt cx="142240" cy="725424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C6428E-B5C9-1848-B156-3498EC792BE6}"/>
                </a:ext>
              </a:extLst>
            </p:cNvPr>
            <p:cNvSpPr/>
            <p:nvPr/>
          </p:nvSpPr>
          <p:spPr>
            <a:xfrm>
              <a:off x="-2123440" y="-3332480"/>
              <a:ext cx="142240" cy="2418080"/>
            </a:xfrm>
            <a:prstGeom prst="rect">
              <a:avLst/>
            </a:prstGeom>
            <a:solidFill>
              <a:srgbClr val="177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CF5086A-7653-4841-A4F2-65B87B9DCDB0}"/>
                </a:ext>
              </a:extLst>
            </p:cNvPr>
            <p:cNvSpPr/>
            <p:nvPr/>
          </p:nvSpPr>
          <p:spPr>
            <a:xfrm>
              <a:off x="-2123440" y="-914400"/>
              <a:ext cx="142240" cy="2418080"/>
            </a:xfrm>
            <a:prstGeom prst="rect">
              <a:avLst/>
            </a:prstGeom>
            <a:solidFill>
              <a:srgbClr val="6743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069C85-8F3E-0143-9CA8-0D32AF3570CB}"/>
                </a:ext>
              </a:extLst>
            </p:cNvPr>
            <p:cNvSpPr/>
            <p:nvPr/>
          </p:nvSpPr>
          <p:spPr>
            <a:xfrm>
              <a:off x="-2123440" y="1503680"/>
              <a:ext cx="142240" cy="2418080"/>
            </a:xfrm>
            <a:prstGeom prst="rect">
              <a:avLst/>
            </a:prstGeom>
            <a:solidFill>
              <a:srgbClr val="048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</p:grpSp>
      <p:sp>
        <p:nvSpPr>
          <p:cNvPr id="9" name="Title 9">
            <a:extLst>
              <a:ext uri="{FF2B5EF4-FFF2-40B4-BE49-F238E27FC236}">
                <a16:creationId xmlns:a16="http://schemas.microsoft.com/office/drawing/2014/main" id="{0AA49F94-DE99-4F42-A6E6-FEA3481137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294" y="4493147"/>
            <a:ext cx="3621496" cy="7477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37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dirty="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/>
              <a:t>Click to edit master title style</a:t>
            </a:r>
            <a:br>
              <a:rPr lang="en-US"/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ITC Franklin Gothic BookCp"/>
              </a:rPr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1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3 GLOBAL MARKETING\BRANDING\Logos\MASTER LOGO\RGB (web &amp; screen usage)\MEDIACOM_RGB_NE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8467" y="6436342"/>
            <a:ext cx="1145167" cy="2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80294" y="0"/>
            <a:ext cx="5063706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00B08A-8686-D044-A901-8415C58528FC}"/>
              </a:ext>
            </a:extLst>
          </p:cNvPr>
          <p:cNvSpPr txBox="1">
            <a:spLocks/>
          </p:cNvSpPr>
          <p:nvPr userDrawn="1"/>
        </p:nvSpPr>
        <p:spPr>
          <a:xfrm>
            <a:off x="1" y="0"/>
            <a:ext cx="4076053" cy="6858000"/>
          </a:xfrm>
          <a:prstGeom prst="rect">
            <a:avLst/>
          </a:prstGeom>
          <a:solidFill>
            <a:srgbClr val="1777B3"/>
          </a:solidFill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ts val="3120"/>
              </a:lnSpc>
              <a:spcBef>
                <a:spcPct val="0"/>
              </a:spcBef>
              <a:buNone/>
              <a:defRPr sz="26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0" i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060025-ABCE-F64E-948F-7A224EC45187}"/>
              </a:ext>
            </a:extLst>
          </p:cNvPr>
          <p:cNvCxnSpPr/>
          <p:nvPr userDrawn="1"/>
        </p:nvCxnSpPr>
        <p:spPr>
          <a:xfrm>
            <a:off x="1487840" y="2459063"/>
            <a:ext cx="9608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E6A9C5C-E1E0-3341-A765-2D07A0CB7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21" y="2612765"/>
            <a:ext cx="2720554" cy="771157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style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CE37D1-E693-B04C-817F-3996352A98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04309" y="1817743"/>
            <a:ext cx="802461" cy="563149"/>
          </a:xfrm>
          <a:prstGeom prst="rect">
            <a:avLst/>
          </a:prstGeom>
        </p:spPr>
        <p:txBody>
          <a:bodyPr wrap="none" anchor="ctr"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56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06AB-A548-864D-9158-5E786DBD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6"/>
            <a:ext cx="7886700" cy="132503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CE9E69-AB75-CA49-9EE0-F8EB8C6CF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3 GLOBAL MARKETING\BRANDING\Logos\MASTER LOGO\RGB (web &amp; screen usage)\MEDIACOM_RGB_NE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8467" y="6436342"/>
            <a:ext cx="1145167" cy="2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80294" y="0"/>
            <a:ext cx="5063706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00B08A-8686-D044-A901-8415C58528FC}"/>
              </a:ext>
            </a:extLst>
          </p:cNvPr>
          <p:cNvSpPr txBox="1">
            <a:spLocks/>
          </p:cNvSpPr>
          <p:nvPr userDrawn="1"/>
        </p:nvSpPr>
        <p:spPr>
          <a:xfrm>
            <a:off x="1" y="0"/>
            <a:ext cx="4076053" cy="6858000"/>
          </a:xfrm>
          <a:prstGeom prst="rect">
            <a:avLst/>
          </a:prstGeom>
          <a:solidFill>
            <a:schemeClr val="accent2"/>
          </a:solidFill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ts val="3120"/>
              </a:lnSpc>
              <a:spcBef>
                <a:spcPct val="0"/>
              </a:spcBef>
              <a:buNone/>
              <a:defRPr sz="26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0" i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060025-ABCE-F64E-948F-7A224EC45187}"/>
              </a:ext>
            </a:extLst>
          </p:cNvPr>
          <p:cNvCxnSpPr/>
          <p:nvPr userDrawn="1"/>
        </p:nvCxnSpPr>
        <p:spPr>
          <a:xfrm>
            <a:off x="1487840" y="2459063"/>
            <a:ext cx="9608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E6A9C5C-E1E0-3341-A765-2D07A0CB7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21" y="2612765"/>
            <a:ext cx="2720554" cy="771157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style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CE37D1-E693-B04C-817F-3996352A98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04309" y="1817743"/>
            <a:ext cx="802461" cy="563149"/>
          </a:xfrm>
          <a:prstGeom prst="rect">
            <a:avLst/>
          </a:prstGeom>
        </p:spPr>
        <p:txBody>
          <a:bodyPr wrap="none" anchor="ctr"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90274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3 GLOBAL MARKETING\BRANDING\Logos\MASTER LOGO\RGB (web &amp; screen usage)\MEDIACOM_RGB_NE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8467" y="6436342"/>
            <a:ext cx="1145167" cy="2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80294" y="0"/>
            <a:ext cx="5063706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00B08A-8686-D044-A901-8415C58528FC}"/>
              </a:ext>
            </a:extLst>
          </p:cNvPr>
          <p:cNvSpPr txBox="1">
            <a:spLocks/>
          </p:cNvSpPr>
          <p:nvPr userDrawn="1"/>
        </p:nvSpPr>
        <p:spPr>
          <a:xfrm>
            <a:off x="1" y="0"/>
            <a:ext cx="4076053" cy="6858000"/>
          </a:xfrm>
          <a:prstGeom prst="rect">
            <a:avLst/>
          </a:prstGeom>
          <a:solidFill>
            <a:schemeClr val="accent3"/>
          </a:solidFill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ts val="3120"/>
              </a:lnSpc>
              <a:spcBef>
                <a:spcPct val="0"/>
              </a:spcBef>
              <a:buNone/>
              <a:defRPr sz="26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0" i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060025-ABCE-F64E-948F-7A224EC45187}"/>
              </a:ext>
            </a:extLst>
          </p:cNvPr>
          <p:cNvCxnSpPr/>
          <p:nvPr userDrawn="1"/>
        </p:nvCxnSpPr>
        <p:spPr>
          <a:xfrm>
            <a:off x="1487840" y="2459063"/>
            <a:ext cx="9608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E6A9C5C-E1E0-3341-A765-2D07A0CB7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21" y="2612765"/>
            <a:ext cx="2720554" cy="771157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style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CE37D1-E693-B04C-817F-3996352A98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04309" y="1817743"/>
            <a:ext cx="802461" cy="563149"/>
          </a:xfrm>
          <a:prstGeom prst="rect">
            <a:avLst/>
          </a:prstGeom>
        </p:spPr>
        <p:txBody>
          <a:bodyPr wrap="none" anchor="ctr"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69096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42900" y="1752601"/>
            <a:ext cx="4030692" cy="432039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46661E3-44B1-084F-A8B9-6E1B502BC5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1752601"/>
            <a:ext cx="4030692" cy="432039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3299A6B5-280C-A64A-B6F3-5CDB2E4FC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Full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3E9D7-81B1-7942-91B3-00C7D1D947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838" y="1494367"/>
            <a:ext cx="8061744" cy="4124953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1446" indent="-171446">
              <a:buFont typeface="Arial" panose="020B0604020202020204" pitchFamily="34" charset="0"/>
              <a:buChar char="•"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342892" indent="-288918">
              <a:buSzPct val="60000"/>
              <a:buFont typeface="Courier New" panose="02070309020205020404" pitchFamily="49" charset="0"/>
              <a:buChar char="o"/>
              <a:tabLst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D6DA3D-D534-9B47-9741-4ECE3ECBA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344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ank Slide 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956FE31-B266-0040-83B6-7C84EEED76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6" y="1150193"/>
            <a:ext cx="8074025" cy="4339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6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75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B875AE-27D6-284B-83F9-019CD388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2C527-8B9D-8246-91A9-9409711269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1568569"/>
            <a:ext cx="4191000" cy="441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1C1CAAC-FCE1-0F49-9213-68198B5B93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1557069"/>
            <a:ext cx="4030692" cy="441241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9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18576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B875AE-27D6-284B-83F9-019CD388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2C527-8B9D-8246-91A9-9409711269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417" y="1752602"/>
            <a:ext cx="4002657" cy="229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1A8408A-BD39-1143-B159-ADEF618119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5517" y="1752602"/>
            <a:ext cx="4002657" cy="229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0AD97FB-93BE-DB45-A52D-FBEDA471E6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6418" y="4175185"/>
            <a:ext cx="4004813" cy="175978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DA043C3-CCE6-E94E-86B7-2C87584D0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9112" y="4171350"/>
            <a:ext cx="4004813" cy="175978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80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s: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DAB9BD6-3961-D844-A683-C94021227A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6646" y="1531303"/>
            <a:ext cx="4085959" cy="4544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8ADCB3-C9B3-EC48-9458-35DF44484D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900" y="3795623"/>
            <a:ext cx="1718813" cy="2280164"/>
          </a:xfrm>
          <a:prstGeom prst="rect">
            <a:avLst/>
          </a:prstGeom>
          <a:solidFill>
            <a:schemeClr val="tx1"/>
          </a:solidFill>
        </p:spPr>
        <p:txBody>
          <a:bodyPr vert="horz"/>
          <a:lstStyle>
            <a:lvl1pPr marL="0" indent="0">
              <a:spcBef>
                <a:spcPts val="0"/>
              </a:spcBef>
              <a:buNone/>
              <a:tabLst>
                <a:tab pos="447664" algn="l"/>
              </a:tabLst>
              <a:defRPr sz="10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66693" indent="0">
              <a:buNone/>
              <a:defRPr sz="1200">
                <a:solidFill>
                  <a:srgbClr val="5F574F"/>
                </a:solidFill>
              </a:defRPr>
            </a:lvl2pPr>
            <a:lvl3pPr marL="709595" indent="0">
              <a:buNone/>
              <a:defRPr sz="1200">
                <a:solidFill>
                  <a:srgbClr val="5F574F"/>
                </a:solidFill>
              </a:defRPr>
            </a:lvl3pPr>
            <a:lvl4pPr marL="1076298" indent="0">
              <a:buNone/>
              <a:defRPr sz="1200">
                <a:solidFill>
                  <a:srgbClr val="5F574F"/>
                </a:solidFill>
              </a:defRPr>
            </a:lvl4pPr>
            <a:lvl5pPr marL="1608098" indent="0"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B875AE-27D6-284B-83F9-019CD388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C0A91070-F4E3-A444-B946-7B741CC2EC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77042" y="1531303"/>
            <a:ext cx="4085959" cy="4544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D2B1AF1-6C07-0848-B705-FA2E9E65A6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4188" y="3795623"/>
            <a:ext cx="1718813" cy="2280164"/>
          </a:xfrm>
          <a:prstGeom prst="rect">
            <a:avLst/>
          </a:prstGeom>
          <a:solidFill>
            <a:schemeClr val="tx1"/>
          </a:solidFill>
        </p:spPr>
        <p:txBody>
          <a:bodyPr vert="horz"/>
          <a:lstStyle>
            <a:lvl1pPr marL="0" indent="0">
              <a:spcBef>
                <a:spcPts val="0"/>
              </a:spcBef>
              <a:buNone/>
              <a:tabLst>
                <a:tab pos="447664" algn="l"/>
              </a:tabLst>
              <a:defRPr sz="10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66693" indent="0">
              <a:buNone/>
              <a:defRPr sz="1200">
                <a:solidFill>
                  <a:srgbClr val="5F574F"/>
                </a:solidFill>
              </a:defRPr>
            </a:lvl2pPr>
            <a:lvl3pPr marL="709595" indent="0">
              <a:buNone/>
              <a:defRPr sz="1200">
                <a:solidFill>
                  <a:srgbClr val="5F574F"/>
                </a:solidFill>
              </a:defRPr>
            </a:lvl3pPr>
            <a:lvl4pPr marL="1076298" indent="0">
              <a:buNone/>
              <a:defRPr sz="1200">
                <a:solidFill>
                  <a:srgbClr val="5F574F"/>
                </a:solidFill>
              </a:defRPr>
            </a:lvl4pPr>
            <a:lvl5pPr marL="1608098" indent="0"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480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956FE31-B266-0040-83B6-7C84EEED76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704" y="1150193"/>
            <a:ext cx="8074025" cy="4339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8">
            <a:extLst>
              <a:ext uri="{FF2B5EF4-FFF2-40B4-BE49-F238E27FC236}">
                <a16:creationId xmlns:a16="http://schemas.microsoft.com/office/drawing/2014/main" id="{F9CEC71D-BC91-5440-9BB9-35CDC82F7E6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42901" y="1902125"/>
            <a:ext cx="7990217" cy="39638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3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956FE31-B266-0040-83B6-7C84EEED76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704" y="1150193"/>
            <a:ext cx="8074025" cy="4339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8">
            <a:extLst>
              <a:ext uri="{FF2B5EF4-FFF2-40B4-BE49-F238E27FC236}">
                <a16:creationId xmlns:a16="http://schemas.microsoft.com/office/drawing/2014/main" id="{F9CEC71D-BC91-5440-9BB9-35CDC82F7E6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42901" y="1752602"/>
            <a:ext cx="4229100" cy="411336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351B5D0-0424-9548-AF82-140D2DAF7C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2308" y="1752602"/>
            <a:ext cx="4030692" cy="413636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00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 compar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D8C40EE-84A0-3745-B2E6-A3F7BE6A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4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E00DAF-ECE6-634B-A984-948D31552EE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53953" y="5371583"/>
            <a:ext cx="1776230" cy="26450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783E9B5-932B-2743-A48C-72119B97179D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695910" y="5362330"/>
            <a:ext cx="1776230" cy="26450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hart Placeholder 8">
            <a:extLst>
              <a:ext uri="{FF2B5EF4-FFF2-40B4-BE49-F238E27FC236}">
                <a16:creationId xmlns:a16="http://schemas.microsoft.com/office/drawing/2014/main" id="{BFB98C4B-E252-CC48-AB8E-DFC6506ED44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698706" y="1786738"/>
            <a:ext cx="3713876" cy="35731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Chart Placeholder 8">
            <a:extLst>
              <a:ext uri="{FF2B5EF4-FFF2-40B4-BE49-F238E27FC236}">
                <a16:creationId xmlns:a16="http://schemas.microsoft.com/office/drawing/2014/main" id="{84DF7898-F63B-1F4D-8858-3FC3DA64D52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52267" y="1786738"/>
            <a:ext cx="3713876" cy="35731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8CE71E7-A9F3-E444-871F-17DB90C0A38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98706" y="1497599"/>
            <a:ext cx="3713876" cy="2891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 algn="ctr">
              <a:buNone/>
              <a:defRPr sz="1600"/>
            </a:lvl2pPr>
            <a:lvl3pPr marL="914378" indent="0" algn="ctr">
              <a:buNone/>
              <a:defRPr sz="1400"/>
            </a:lvl3pPr>
            <a:lvl4pPr marL="1371566" indent="0" algn="ctr">
              <a:buNone/>
              <a:defRPr sz="1200"/>
            </a:lvl4pPr>
            <a:lvl5pPr marL="1828754" indent="0" algn="ctr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5B5982A-241D-6342-9E63-00B22BE6612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53953" y="1497599"/>
            <a:ext cx="3713876" cy="2891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 algn="ctr">
              <a:buNone/>
              <a:defRPr sz="1600"/>
            </a:lvl2pPr>
            <a:lvl3pPr marL="914378" indent="0" algn="ctr">
              <a:buNone/>
              <a:defRPr sz="1400"/>
            </a:lvl3pPr>
            <a:lvl4pPr marL="1371566" indent="0" algn="ctr">
              <a:buNone/>
              <a:defRPr sz="1200"/>
            </a:lvl4pPr>
            <a:lvl5pPr marL="1828754" indent="0" algn="ctr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9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 graph compar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D8C40EE-84A0-3745-B2E6-A3F7BE6A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38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E00DAF-ECE6-634B-A984-948D31552EE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53953" y="4554969"/>
            <a:ext cx="1776230" cy="26450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783E9B5-932B-2743-A48C-72119B97179D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695910" y="4545715"/>
            <a:ext cx="1776230" cy="26450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hart Placeholder 8">
            <a:extLst>
              <a:ext uri="{FF2B5EF4-FFF2-40B4-BE49-F238E27FC236}">
                <a16:creationId xmlns:a16="http://schemas.microsoft.com/office/drawing/2014/main" id="{BFB98C4B-E252-CC48-AB8E-DFC6506ED44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698706" y="1671721"/>
            <a:ext cx="3713876" cy="2875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Chart Placeholder 8">
            <a:extLst>
              <a:ext uri="{FF2B5EF4-FFF2-40B4-BE49-F238E27FC236}">
                <a16:creationId xmlns:a16="http://schemas.microsoft.com/office/drawing/2014/main" id="{84DF7898-F63B-1F4D-8858-3FC3DA64D52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52267" y="1671721"/>
            <a:ext cx="3713876" cy="2875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FD8311-8D79-D942-9499-D6E06A969E5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7774" y="5033334"/>
            <a:ext cx="8064809" cy="976403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47664" algn="l"/>
              </a:tabLst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26669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59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29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09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8CE71E7-A9F3-E444-871F-17DB90C0A38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98706" y="1382581"/>
            <a:ext cx="3713876" cy="2891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 algn="ctr">
              <a:buNone/>
              <a:defRPr sz="1600"/>
            </a:lvl2pPr>
            <a:lvl3pPr marL="914378" indent="0" algn="ctr">
              <a:buNone/>
              <a:defRPr sz="1400"/>
            </a:lvl3pPr>
            <a:lvl4pPr marL="1371566" indent="0" algn="ctr">
              <a:buNone/>
              <a:defRPr sz="1200"/>
            </a:lvl4pPr>
            <a:lvl5pPr marL="1828754" indent="0" algn="ctr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5B5982A-241D-6342-9E63-00B22BE6612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53953" y="1382581"/>
            <a:ext cx="3713876" cy="2891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 algn="ctr">
              <a:buNone/>
              <a:defRPr sz="1600"/>
            </a:lvl2pPr>
            <a:lvl3pPr marL="914378" indent="0" algn="ctr">
              <a:buNone/>
              <a:defRPr sz="1400"/>
            </a:lvl3pPr>
            <a:lvl4pPr marL="1371566" indent="0" algn="ctr">
              <a:buNone/>
              <a:defRPr sz="1200"/>
            </a:lvl4pPr>
            <a:lvl5pPr marL="1828754" indent="0" algn="ctr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492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C2FE318-9961-5C41-B1BA-AFE4243693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1015" y="3007209"/>
            <a:ext cx="2513899" cy="2490699"/>
          </a:xfrm>
          <a:custGeom>
            <a:avLst/>
            <a:gdLst>
              <a:gd name="connsiteX0" fmla="*/ 0 w 2557361"/>
              <a:gd name="connsiteY0" fmla="*/ 0 h 2122303"/>
              <a:gd name="connsiteX1" fmla="*/ 955592 w 2557361"/>
              <a:gd name="connsiteY1" fmla="*/ 0 h 2122303"/>
              <a:gd name="connsiteX2" fmla="*/ 1261689 w 2557361"/>
              <a:gd name="connsiteY2" fmla="*/ 258673 h 2122303"/>
              <a:gd name="connsiteX3" fmla="*/ 1567785 w 2557361"/>
              <a:gd name="connsiteY3" fmla="*/ 0 h 2122303"/>
              <a:gd name="connsiteX4" fmla="*/ 2557361 w 2557361"/>
              <a:gd name="connsiteY4" fmla="*/ 0 h 2122303"/>
              <a:gd name="connsiteX5" fmla="*/ 2557361 w 2557361"/>
              <a:gd name="connsiteY5" fmla="*/ 2122303 h 2122303"/>
              <a:gd name="connsiteX6" fmla="*/ 0 w 2557361"/>
              <a:gd name="connsiteY6" fmla="*/ 2122303 h 212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7361" h="2122303">
                <a:moveTo>
                  <a:pt x="0" y="0"/>
                </a:moveTo>
                <a:lnTo>
                  <a:pt x="955592" y="0"/>
                </a:lnTo>
                <a:lnTo>
                  <a:pt x="1261689" y="258673"/>
                </a:lnTo>
                <a:lnTo>
                  <a:pt x="1567785" y="0"/>
                </a:lnTo>
                <a:lnTo>
                  <a:pt x="2557361" y="0"/>
                </a:lnTo>
                <a:lnTo>
                  <a:pt x="2557361" y="2122303"/>
                </a:lnTo>
                <a:lnTo>
                  <a:pt x="0" y="212230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28800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D76ED2EC-7280-704F-84A4-4CA91CFEE54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 rot="10800000">
            <a:off x="510388" y="1752601"/>
            <a:ext cx="2495899" cy="1401917"/>
          </a:xfrm>
          <a:custGeom>
            <a:avLst/>
            <a:gdLst>
              <a:gd name="connsiteX0" fmla="*/ 2540368 w 2540368"/>
              <a:gd name="connsiteY0" fmla="*/ 1220372 h 1220372"/>
              <a:gd name="connsiteX1" fmla="*/ 0 w 2540368"/>
              <a:gd name="connsiteY1" fmla="*/ 1220372 h 1220372"/>
              <a:gd name="connsiteX2" fmla="*/ 0 w 2540368"/>
              <a:gd name="connsiteY2" fmla="*/ 259506 h 1220372"/>
              <a:gd name="connsiteX3" fmla="*/ 971599 w 2540368"/>
              <a:gd name="connsiteY3" fmla="*/ 259506 h 1220372"/>
              <a:gd name="connsiteX4" fmla="*/ 1278681 w 2540368"/>
              <a:gd name="connsiteY4" fmla="*/ 0 h 1220372"/>
              <a:gd name="connsiteX5" fmla="*/ 1585764 w 2540368"/>
              <a:gd name="connsiteY5" fmla="*/ 259506 h 1220372"/>
              <a:gd name="connsiteX6" fmla="*/ 2540368 w 2540368"/>
              <a:gd name="connsiteY6" fmla="*/ 259506 h 122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368" h="1220372">
                <a:moveTo>
                  <a:pt x="2540368" y="1220372"/>
                </a:moveTo>
                <a:lnTo>
                  <a:pt x="0" y="1220372"/>
                </a:lnTo>
                <a:lnTo>
                  <a:pt x="0" y="259506"/>
                </a:lnTo>
                <a:lnTo>
                  <a:pt x="971599" y="259506"/>
                </a:lnTo>
                <a:lnTo>
                  <a:pt x="1278681" y="0"/>
                </a:lnTo>
                <a:lnTo>
                  <a:pt x="1585764" y="259506"/>
                </a:lnTo>
                <a:lnTo>
                  <a:pt x="2540368" y="259506"/>
                </a:lnTo>
                <a:close/>
              </a:path>
            </a:pathLst>
          </a:custGeom>
          <a:solidFill>
            <a:schemeClr val="bg2"/>
          </a:solidFill>
          <a:ln w="381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" b="0" i="0">
                <a:solidFill>
                  <a:schemeClr val="accent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0F5B8B-5AB7-4C42-9A90-B1B4D8A9E08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5340" y="2095263"/>
            <a:ext cx="1600356" cy="831640"/>
          </a:xfrm>
          <a:prstGeom prst="rect">
            <a:avLst/>
          </a:prstGeom>
          <a:noFill/>
        </p:spPr>
        <p:txBody>
          <a:bodyPr wrap="none" lIns="0" tIns="0" rIns="0" bIns="0" anchor="ctr"/>
          <a:lstStyle>
            <a:lvl1pPr marL="0" indent="0" algn="ctr">
              <a:buNone/>
              <a:defRPr sz="4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431908B7-5C20-A14D-94CA-9DDE0108E28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201" y="3007209"/>
            <a:ext cx="2513899" cy="2490699"/>
          </a:xfrm>
          <a:custGeom>
            <a:avLst/>
            <a:gdLst>
              <a:gd name="connsiteX0" fmla="*/ 0 w 2557361"/>
              <a:gd name="connsiteY0" fmla="*/ 0 h 2122303"/>
              <a:gd name="connsiteX1" fmla="*/ 955592 w 2557361"/>
              <a:gd name="connsiteY1" fmla="*/ 0 h 2122303"/>
              <a:gd name="connsiteX2" fmla="*/ 1261689 w 2557361"/>
              <a:gd name="connsiteY2" fmla="*/ 258673 h 2122303"/>
              <a:gd name="connsiteX3" fmla="*/ 1567785 w 2557361"/>
              <a:gd name="connsiteY3" fmla="*/ 0 h 2122303"/>
              <a:gd name="connsiteX4" fmla="*/ 2557361 w 2557361"/>
              <a:gd name="connsiteY4" fmla="*/ 0 h 2122303"/>
              <a:gd name="connsiteX5" fmla="*/ 2557361 w 2557361"/>
              <a:gd name="connsiteY5" fmla="*/ 2122303 h 2122303"/>
              <a:gd name="connsiteX6" fmla="*/ 0 w 2557361"/>
              <a:gd name="connsiteY6" fmla="*/ 2122303 h 212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7361" h="2122303">
                <a:moveTo>
                  <a:pt x="0" y="0"/>
                </a:moveTo>
                <a:lnTo>
                  <a:pt x="955592" y="0"/>
                </a:lnTo>
                <a:lnTo>
                  <a:pt x="1261689" y="258673"/>
                </a:lnTo>
                <a:lnTo>
                  <a:pt x="1567785" y="0"/>
                </a:lnTo>
                <a:lnTo>
                  <a:pt x="2557361" y="0"/>
                </a:lnTo>
                <a:lnTo>
                  <a:pt x="2557361" y="2122303"/>
                </a:lnTo>
                <a:lnTo>
                  <a:pt x="0" y="212230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28800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AEE2D79D-6A8D-D547-ADF8-810294DE1C0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 rot="10800000">
            <a:off x="3328574" y="1764103"/>
            <a:ext cx="2495899" cy="1401917"/>
          </a:xfrm>
          <a:custGeom>
            <a:avLst/>
            <a:gdLst>
              <a:gd name="connsiteX0" fmla="*/ 2540368 w 2540368"/>
              <a:gd name="connsiteY0" fmla="*/ 1220372 h 1220372"/>
              <a:gd name="connsiteX1" fmla="*/ 0 w 2540368"/>
              <a:gd name="connsiteY1" fmla="*/ 1220372 h 1220372"/>
              <a:gd name="connsiteX2" fmla="*/ 0 w 2540368"/>
              <a:gd name="connsiteY2" fmla="*/ 259506 h 1220372"/>
              <a:gd name="connsiteX3" fmla="*/ 971599 w 2540368"/>
              <a:gd name="connsiteY3" fmla="*/ 259506 h 1220372"/>
              <a:gd name="connsiteX4" fmla="*/ 1278681 w 2540368"/>
              <a:gd name="connsiteY4" fmla="*/ 0 h 1220372"/>
              <a:gd name="connsiteX5" fmla="*/ 1585764 w 2540368"/>
              <a:gd name="connsiteY5" fmla="*/ 259506 h 1220372"/>
              <a:gd name="connsiteX6" fmla="*/ 2540368 w 2540368"/>
              <a:gd name="connsiteY6" fmla="*/ 259506 h 122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368" h="1220372">
                <a:moveTo>
                  <a:pt x="2540368" y="1220372"/>
                </a:moveTo>
                <a:lnTo>
                  <a:pt x="0" y="1220372"/>
                </a:lnTo>
                <a:lnTo>
                  <a:pt x="0" y="259506"/>
                </a:lnTo>
                <a:lnTo>
                  <a:pt x="971599" y="259506"/>
                </a:lnTo>
                <a:lnTo>
                  <a:pt x="1278681" y="0"/>
                </a:lnTo>
                <a:lnTo>
                  <a:pt x="1585764" y="259506"/>
                </a:lnTo>
                <a:lnTo>
                  <a:pt x="2540368" y="259506"/>
                </a:lnTo>
                <a:close/>
              </a:path>
            </a:pathLst>
          </a:custGeom>
          <a:solidFill>
            <a:schemeClr val="bg2"/>
          </a:solidFill>
          <a:ln w="381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" b="0" i="0">
                <a:solidFill>
                  <a:schemeClr val="accent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5D8ADE6-B31F-E144-ADEB-AAC3D6335E2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3526" y="2095263"/>
            <a:ext cx="1600356" cy="831640"/>
          </a:xfrm>
          <a:prstGeom prst="rect">
            <a:avLst/>
          </a:prstGeom>
          <a:noFill/>
        </p:spPr>
        <p:txBody>
          <a:bodyPr wrap="none" lIns="0" tIns="0" rIns="0" bIns="0" anchor="ctr"/>
          <a:lstStyle>
            <a:lvl1pPr marL="0" indent="0" algn="ctr">
              <a:buNone/>
              <a:defRPr sz="4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3" name="Text Placeholder 34">
            <a:extLst>
              <a:ext uri="{FF2B5EF4-FFF2-40B4-BE49-F238E27FC236}">
                <a16:creationId xmlns:a16="http://schemas.microsoft.com/office/drawing/2014/main" id="{5A218813-4A94-714C-A6D0-26185160472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121143" y="3007209"/>
            <a:ext cx="2513899" cy="2490699"/>
          </a:xfrm>
          <a:custGeom>
            <a:avLst/>
            <a:gdLst>
              <a:gd name="connsiteX0" fmla="*/ 0 w 2557361"/>
              <a:gd name="connsiteY0" fmla="*/ 0 h 2122303"/>
              <a:gd name="connsiteX1" fmla="*/ 955592 w 2557361"/>
              <a:gd name="connsiteY1" fmla="*/ 0 h 2122303"/>
              <a:gd name="connsiteX2" fmla="*/ 1261689 w 2557361"/>
              <a:gd name="connsiteY2" fmla="*/ 258673 h 2122303"/>
              <a:gd name="connsiteX3" fmla="*/ 1567785 w 2557361"/>
              <a:gd name="connsiteY3" fmla="*/ 0 h 2122303"/>
              <a:gd name="connsiteX4" fmla="*/ 2557361 w 2557361"/>
              <a:gd name="connsiteY4" fmla="*/ 0 h 2122303"/>
              <a:gd name="connsiteX5" fmla="*/ 2557361 w 2557361"/>
              <a:gd name="connsiteY5" fmla="*/ 2122303 h 2122303"/>
              <a:gd name="connsiteX6" fmla="*/ 0 w 2557361"/>
              <a:gd name="connsiteY6" fmla="*/ 2122303 h 212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7361" h="2122303">
                <a:moveTo>
                  <a:pt x="0" y="0"/>
                </a:moveTo>
                <a:lnTo>
                  <a:pt x="955592" y="0"/>
                </a:lnTo>
                <a:lnTo>
                  <a:pt x="1261689" y="258673"/>
                </a:lnTo>
                <a:lnTo>
                  <a:pt x="1567785" y="0"/>
                </a:lnTo>
                <a:lnTo>
                  <a:pt x="2557361" y="0"/>
                </a:lnTo>
                <a:lnTo>
                  <a:pt x="2557361" y="2122303"/>
                </a:lnTo>
                <a:lnTo>
                  <a:pt x="0" y="212230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28800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714A8899-300F-5B4F-97E8-96883C08515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 rot="10800000">
            <a:off x="6130516" y="1741100"/>
            <a:ext cx="2495899" cy="1401917"/>
          </a:xfrm>
          <a:custGeom>
            <a:avLst/>
            <a:gdLst>
              <a:gd name="connsiteX0" fmla="*/ 2540368 w 2540368"/>
              <a:gd name="connsiteY0" fmla="*/ 1220372 h 1220372"/>
              <a:gd name="connsiteX1" fmla="*/ 0 w 2540368"/>
              <a:gd name="connsiteY1" fmla="*/ 1220372 h 1220372"/>
              <a:gd name="connsiteX2" fmla="*/ 0 w 2540368"/>
              <a:gd name="connsiteY2" fmla="*/ 259506 h 1220372"/>
              <a:gd name="connsiteX3" fmla="*/ 971599 w 2540368"/>
              <a:gd name="connsiteY3" fmla="*/ 259506 h 1220372"/>
              <a:gd name="connsiteX4" fmla="*/ 1278681 w 2540368"/>
              <a:gd name="connsiteY4" fmla="*/ 0 h 1220372"/>
              <a:gd name="connsiteX5" fmla="*/ 1585764 w 2540368"/>
              <a:gd name="connsiteY5" fmla="*/ 259506 h 1220372"/>
              <a:gd name="connsiteX6" fmla="*/ 2540368 w 2540368"/>
              <a:gd name="connsiteY6" fmla="*/ 259506 h 122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368" h="1220372">
                <a:moveTo>
                  <a:pt x="2540368" y="1220372"/>
                </a:moveTo>
                <a:lnTo>
                  <a:pt x="0" y="1220372"/>
                </a:lnTo>
                <a:lnTo>
                  <a:pt x="0" y="259506"/>
                </a:lnTo>
                <a:lnTo>
                  <a:pt x="971599" y="259506"/>
                </a:lnTo>
                <a:lnTo>
                  <a:pt x="1278681" y="0"/>
                </a:lnTo>
                <a:lnTo>
                  <a:pt x="1585764" y="259506"/>
                </a:lnTo>
                <a:lnTo>
                  <a:pt x="2540368" y="259506"/>
                </a:lnTo>
                <a:close/>
              </a:path>
            </a:pathLst>
          </a:custGeom>
          <a:solidFill>
            <a:schemeClr val="bg2"/>
          </a:solidFill>
          <a:ln w="381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" b="0" i="0">
                <a:solidFill>
                  <a:schemeClr val="accent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D457C08-78EC-014E-BA1C-6659BEA010D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75468" y="2106764"/>
            <a:ext cx="1600356" cy="831640"/>
          </a:xfrm>
          <a:prstGeom prst="rect">
            <a:avLst/>
          </a:prstGeom>
          <a:noFill/>
        </p:spPr>
        <p:txBody>
          <a:bodyPr wrap="none" lIns="0" tIns="0" rIns="0" bIns="0" anchor="ctr"/>
          <a:lstStyle>
            <a:lvl1pPr marL="0" indent="0" algn="ctr">
              <a:buNone/>
              <a:defRPr sz="48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806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lis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D5B592-9C40-3947-8A38-BD239E0DEFB1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85097" y="1752600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6B68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60ABFAB-3F3D-4C40-A7D1-DCC36515BF05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78272" y="239877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A0CEDDC-78D5-7E4A-990D-B247C8297E99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078164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9EBE40A-4DDD-CE4F-80AF-9FA5F6D17C40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756597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1E4DB9E-C957-0B48-8931-76AB5E18A1A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9726" y="175355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1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D639180-E174-0047-93B8-E207A972E1B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2901" y="2399725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1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F667B80-F430-724D-877E-BB8CECAE760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079429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1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692236-5CD8-8844-8894-9369635C99F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759133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1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B2B16E4-C21E-E140-BEF8-23D731776076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443788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9032FA4-8C73-1C41-8D6B-6E246EF697C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443883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1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30B9498-E119-C44B-B328-10E0D80D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9BD4197-F203-CD4A-95E5-6091BAC717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73719" y="1798607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AE671C-3F24-FD40-961D-89D4539AAC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3719" y="2438879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B9F0D60-5E1F-C944-A29D-67AFBF2CAD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73719" y="3117490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A81D78F-190D-1A45-AD5B-65B7EA2185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73719" y="3807602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7DA5555-5076-B34C-B474-C9E37569F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73719" y="4486215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58C750F-2516-FD4D-8E79-432403B0AF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1738" y="1787105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09ED710-015B-BF4D-AD8E-5921AA5EB6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38" y="2427378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34338AC-3925-214E-8E00-3948E6197C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1738" y="3105989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E7B156C-599C-7042-9C15-DCF2007E59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738" y="3796101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BDD8949-ECC3-2449-9817-EEFFEDA852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738" y="4474714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8076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point lis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D5B592-9C40-3947-8A38-BD239E0DEFB1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85097" y="1752600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6B68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60ABFAB-3F3D-4C40-A7D1-DCC36515BF05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78272" y="239877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A0CEDDC-78D5-7E4A-990D-B247C8297E99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078164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9EBE40A-4DDD-CE4F-80AF-9FA5F6D17C40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756597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1E4DB9E-C957-0B48-8931-76AB5E18A1A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9726" y="175355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2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D639180-E174-0047-93B8-E207A972E1B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2901" y="2399725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2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F667B80-F430-724D-877E-BB8CECAE760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079429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2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692236-5CD8-8844-8894-9369635C99F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759133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2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B2B16E4-C21E-E140-BEF8-23D731776076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443788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9032FA4-8C73-1C41-8D6B-6E246EF697C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443883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2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30B9498-E119-C44B-B328-10E0D80D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9BD4197-F203-CD4A-95E5-6091BAC717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73719" y="1798607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AE671C-3F24-FD40-961D-89D4539AAC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3719" y="2438879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B9F0D60-5E1F-C944-A29D-67AFBF2CAD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73719" y="3117490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A81D78F-190D-1A45-AD5B-65B7EA2185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73719" y="3807602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7DA5555-5076-B34C-B474-C9E37569F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73719" y="4486215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58C750F-2516-FD4D-8E79-432403B0AF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1738" y="1787105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09ED710-015B-BF4D-AD8E-5921AA5EB6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38" y="2427378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34338AC-3925-214E-8E00-3948E6197C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1738" y="3105989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E7B156C-599C-7042-9C15-DCF2007E59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738" y="3796101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BDD8949-ECC3-2449-9817-EEFFEDA852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738" y="4474714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8032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lis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D5B592-9C40-3947-8A38-BD239E0DEFB1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85097" y="1752600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6B68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60ABFAB-3F3D-4C40-A7D1-DCC36515BF05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78272" y="239877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A0CEDDC-78D5-7E4A-990D-B247C8297E99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078164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9EBE40A-4DDD-CE4F-80AF-9FA5F6D17C40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756597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1E4DB9E-C957-0B48-8931-76AB5E18A1A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9726" y="175355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3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D639180-E174-0047-93B8-E207A972E1B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2901" y="2399725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3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F667B80-F430-724D-877E-BB8CECAE760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079429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3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692236-5CD8-8844-8894-9369635C99F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759133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3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B2B16E4-C21E-E140-BEF8-23D731776076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443788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9032FA4-8C73-1C41-8D6B-6E246EF697C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443883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3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30B9498-E119-C44B-B328-10E0D80D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9BD4197-F203-CD4A-95E5-6091BAC717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73719" y="1798607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AE671C-3F24-FD40-961D-89D4539AAC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3719" y="2438879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B9F0D60-5E1F-C944-A29D-67AFBF2CAD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73719" y="3117490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A81D78F-190D-1A45-AD5B-65B7EA2185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73719" y="3807602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7DA5555-5076-B34C-B474-C9E37569F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73719" y="4486215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58C750F-2516-FD4D-8E79-432403B0AF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1738" y="1787105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09ED710-015B-BF4D-AD8E-5921AA5EB6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38" y="2427378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34338AC-3925-214E-8E00-3948E6197C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1738" y="3105989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E7B156C-599C-7042-9C15-DCF2007E59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738" y="3796101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BDD8949-ECC3-2449-9817-EEFFEDA852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738" y="4474714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44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r="-26553"/>
          <a:stretch/>
        </p:blipFill>
        <p:spPr>
          <a:xfrm>
            <a:off x="-5806" y="-1526"/>
            <a:ext cx="12092445" cy="6992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293171" y="493200"/>
            <a:ext cx="1441850" cy="824612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524002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800" baseline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58"/>
            <a:ext cx="4184204" cy="2299453"/>
          </a:xfrm>
        </p:spPr>
        <p:txBody>
          <a:bodyPr anchor="ctr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1013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32010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Proces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782438" y="1752601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815078" y="1752601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880360" y="1752601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847720" y="1752601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486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930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513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862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9547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4168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284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30594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140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Proces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782438" y="1752601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815078" y="1752601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880360" y="1752601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847720" y="1752601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486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930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513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862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9547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4168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284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30594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52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Proces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782438" y="1752601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815078" y="1752601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880360" y="1752601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847720" y="1752601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486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930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513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862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9547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4168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284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39219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5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Proces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23642" y="1790889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150840" y="1790889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5405239" y="1790889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4C6C36-5118-0342-A69C-60F6F072C4DD}"/>
              </a:ext>
            </a:extLst>
          </p:cNvPr>
          <p:cNvSpPr/>
          <p:nvPr userDrawn="1"/>
        </p:nvSpPr>
        <p:spPr>
          <a:xfrm>
            <a:off x="7032437" y="1790889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3778040" y="1790889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182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252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9144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27581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8555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CD8453E-BDB1-5F48-BCA1-4FCACC45C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58947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86073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7675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8136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AD84E72-79AF-BF4B-A713-FDC157F624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0457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23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Proces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23642" y="1790889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150840" y="1790889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5405239" y="1790889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4C6C36-5118-0342-A69C-60F6F072C4DD}"/>
              </a:ext>
            </a:extLst>
          </p:cNvPr>
          <p:cNvSpPr/>
          <p:nvPr userDrawn="1"/>
        </p:nvSpPr>
        <p:spPr>
          <a:xfrm>
            <a:off x="7032437" y="1790889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3778040" y="1790889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182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252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9144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27581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8555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CD8453E-BDB1-5F48-BCA1-4FCACC45C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58947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86073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7675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8136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AD84E72-79AF-BF4B-A713-FDC157F624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0457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793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Proces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23642" y="1790889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150840" y="1790889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5405239" y="1790889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4C6C36-5118-0342-A69C-60F6F072C4DD}"/>
              </a:ext>
            </a:extLst>
          </p:cNvPr>
          <p:cNvSpPr/>
          <p:nvPr userDrawn="1"/>
        </p:nvSpPr>
        <p:spPr>
          <a:xfrm>
            <a:off x="7032437" y="1790889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3778040" y="1790889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182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252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9144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27581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8555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CD8453E-BDB1-5F48-BCA1-4FCACC45C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58947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86073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7675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8136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AD84E72-79AF-BF4B-A713-FDC157F624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0457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00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Box Proces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86598" y="1752601"/>
            <a:ext cx="1878262" cy="20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619239" y="1752601"/>
            <a:ext cx="1878262" cy="20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684519" y="1752601"/>
            <a:ext cx="1878262" cy="20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651880" y="1752601"/>
            <a:ext cx="1878262" cy="20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825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0426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40634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4124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95043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26019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7178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14932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47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Box Proces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86598" y="1752601"/>
            <a:ext cx="1878262" cy="20246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619239" y="1752601"/>
            <a:ext cx="1878262" cy="20246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684519" y="1752601"/>
            <a:ext cx="1878262" cy="20246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651880" y="1752601"/>
            <a:ext cx="1878262" cy="20246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825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1800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32008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5498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86417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26019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7178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14932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31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Box Proces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86598" y="1752601"/>
            <a:ext cx="1878262" cy="20246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619239" y="1752601"/>
            <a:ext cx="1878262" cy="20246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684519" y="1752601"/>
            <a:ext cx="1878262" cy="20246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651880" y="1752601"/>
            <a:ext cx="1878262" cy="20246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825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1800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32008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5498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86417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26019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7178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14932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0893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C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1" y="1752601"/>
            <a:ext cx="3677009" cy="432039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defTabSz="0">
              <a:buFontTx/>
              <a:buNone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C98348-9CD6-2F4A-8183-88D35215A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211" y="1560606"/>
            <a:ext cx="4542790" cy="5100676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B7A3911-A6A0-0D47-950E-1C049D33F2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73593" y="1798611"/>
            <a:ext cx="4235569" cy="32162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7ADFDB5-D040-B940-8F57-948D5546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71783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0C8FA9-8A5F-DE42-A851-52BF8459F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107" y="1422401"/>
            <a:ext cx="5048834" cy="4535827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1" y="1752601"/>
            <a:ext cx="2917885" cy="432039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defTabSz="0">
              <a:buFontTx/>
              <a:buNone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B7A3911-A6A0-0D47-950E-1C049D33F2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59525" y="1741100"/>
            <a:ext cx="4528868" cy="38488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7ADFDB5-D040-B940-8F57-948D5546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FA3C4-3F41-2646-97DE-A04A4D44E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706" y="1518250"/>
            <a:ext cx="6747294" cy="4753155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1" y="1752601"/>
            <a:ext cx="2434806" cy="432039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defTabSz="0">
              <a:buFontTx/>
              <a:buNone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B7A3911-A6A0-0D47-950E-1C049D33F2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79965" y="1867619"/>
            <a:ext cx="4425349" cy="36877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7ADFDB5-D040-B940-8F57-948D5546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9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creen data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25E593-1C27-F54D-BAE9-4A3940065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651" y="1526986"/>
            <a:ext cx="4014470" cy="450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69F142-FA0E-0349-9663-CF647EE6E3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1" y="1526986"/>
            <a:ext cx="4014470" cy="45074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B7A3911-A6A0-0D47-950E-1C049D33F2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22166" y="1706596"/>
            <a:ext cx="3743862" cy="28826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7ADFDB5-D040-B940-8F57-948D5546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9A9D375-1269-0545-BD2B-5A7BCB4D80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226" y="1729598"/>
            <a:ext cx="3743862" cy="28826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873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creen data comparison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866FC-2055-5142-B87C-BEF0650815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77" y="1506743"/>
            <a:ext cx="4058990" cy="3522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E02AA2-A005-0D47-AEBA-A55628C60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635" y="1518245"/>
            <a:ext cx="4058990" cy="35224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B7A3911-A6A0-0D47-950E-1C049D33F2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99805" y="1810107"/>
            <a:ext cx="3614468" cy="29171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7ADFDB5-D040-B940-8F57-948D5546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9A9D375-1269-0545-BD2B-5A7BCB4D80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2348" y="1821609"/>
            <a:ext cx="3651848" cy="28826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128FDCE-0B46-3B47-8FAE-3FFC2380232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7774" y="5090841"/>
            <a:ext cx="8415227" cy="976403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47664" algn="l"/>
              </a:tabLst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26669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59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29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09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4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1B82BDE-45C7-3F4A-BAA0-FECE0FC11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2808" y="1543952"/>
            <a:ext cx="6153587" cy="33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1ABF27-0FD3-CA40-9545-1F6713C447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38" y="1494367"/>
            <a:ext cx="8061744" cy="4124953"/>
          </a:xfrm>
          <a:prstGeom prst="rect">
            <a:avLst/>
          </a:prstGeom>
        </p:spPr>
        <p:txBody>
          <a:bodyPr anchor="t" anchorCtr="0"/>
          <a:lstStyle>
            <a:lvl1pPr>
              <a:defRPr sz="1100">
                <a:solidFill>
                  <a:schemeClr val="bg1"/>
                </a:solidFill>
              </a:defRPr>
            </a:lvl1pPr>
            <a:lvl2pPr marL="171446" indent="-171446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2pPr>
            <a:lvl3pPr marL="342892" indent="-288918">
              <a:buSzPct val="60000"/>
              <a:buFont typeface="Courier New" panose="02070309020205020404" pitchFamily="49" charset="0"/>
              <a:buChar char="o"/>
              <a:tabLst/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85B2BB-A9D4-AF4D-B288-9CB10AEE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278277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ock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400B08A-8686-D044-A901-8415C58528FC}"/>
              </a:ext>
            </a:extLst>
          </p:cNvPr>
          <p:cNvSpPr txBox="1">
            <a:spLocks/>
          </p:cNvSpPr>
          <p:nvPr userDrawn="1"/>
        </p:nvSpPr>
        <p:spPr>
          <a:xfrm>
            <a:off x="1308848" y="0"/>
            <a:ext cx="7835153" cy="6858000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ts val="3120"/>
              </a:lnSpc>
              <a:spcBef>
                <a:spcPct val="0"/>
              </a:spcBef>
              <a:buNone/>
              <a:defRPr sz="26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0" i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227471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4316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33489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01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41899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93652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03247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77385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72226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17519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42028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40215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99236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88769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28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89571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DC6C-3447-48E5-AA45-914C285A0DC1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896-1693-488B-9F92-D89C8D3370B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301474"/>
            <a:ext cx="7715250" cy="9225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2"/>
          <p:cNvSpPr>
            <a:spLocks noGrp="1"/>
          </p:cNvSpPr>
          <p:nvPr>
            <p:ph type="title"/>
          </p:nvPr>
        </p:nvSpPr>
        <p:spPr>
          <a:xfrm>
            <a:off x="628650" y="99974"/>
            <a:ext cx="78867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 sz="20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58" y="6400648"/>
            <a:ext cx="811658" cy="2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4161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/>
          <a:stretch/>
        </p:blipFill>
        <p:spPr>
          <a:xfrm>
            <a:off x="0" y="0"/>
            <a:ext cx="91512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DC6C-3447-48E5-AA45-914C285A0DC1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896-1693-488B-9F92-D89C8D3370B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1456949"/>
            <a:ext cx="4610100" cy="3192669"/>
          </a:xfrm>
          <a:prstGeom prst="rect">
            <a:avLst/>
          </a:prstGeom>
          <a:solidFill>
            <a:schemeClr val="tx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515" y="359214"/>
            <a:ext cx="1635465" cy="9304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2396" y="1804758"/>
            <a:ext cx="3462404" cy="2299453"/>
          </a:xfr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045486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DC6C-3447-48E5-AA45-914C285A0DC1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896-1693-488B-9F92-D89C8D3370B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301474"/>
            <a:ext cx="7715250" cy="9225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2"/>
          <p:cNvSpPr>
            <a:spLocks noGrp="1"/>
          </p:cNvSpPr>
          <p:nvPr>
            <p:ph type="title"/>
          </p:nvPr>
        </p:nvSpPr>
        <p:spPr>
          <a:xfrm>
            <a:off x="628650" y="99974"/>
            <a:ext cx="78867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 sz="20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58" y="6400648"/>
            <a:ext cx="811658" cy="2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6548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1"/>
          <a:stretch/>
        </p:blipFill>
        <p:spPr>
          <a:xfrm>
            <a:off x="-7200" y="0"/>
            <a:ext cx="91512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DC6C-3447-48E5-AA45-914C285A0DC1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896-1693-488B-9F92-D89C8D3370B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2028449"/>
            <a:ext cx="4184204" cy="2299453"/>
          </a:xfr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58" y="6400648"/>
            <a:ext cx="811658" cy="2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2566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DC6C-3447-48E5-AA45-914C285A0DC1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896-1693-488B-9F92-D89C8D3370B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3948" y="1790358"/>
            <a:ext cx="4184204" cy="2299453"/>
          </a:xfr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592" y="6401122"/>
            <a:ext cx="811658" cy="2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22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630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12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442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852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047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72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23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ntity Name Placeholder"/>
          <p:cNvSpPr>
            <a:spLocks noGrp="1"/>
          </p:cNvSpPr>
          <p:nvPr>
            <p:ph type="ftr" sz="quarter" idx="3"/>
          </p:nvPr>
        </p:nvSpPr>
        <p:spPr>
          <a:xfrm>
            <a:off x="5765041" y="6449387"/>
            <a:ext cx="2895600" cy="28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8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algn="r"/>
            <a:r>
              <a:rPr lang="de-DE"/>
              <a:t>Hogan Lovells</a:t>
            </a:r>
          </a:p>
        </p:txBody>
      </p:sp>
      <p:sp>
        <p:nvSpPr>
          <p:cNvPr id="12" name="Slide Number"/>
          <p:cNvSpPr>
            <a:spLocks noGrp="1"/>
          </p:cNvSpPr>
          <p:nvPr>
            <p:ph type="sldNum" sz="quarter" idx="4"/>
          </p:nvPr>
        </p:nvSpPr>
        <p:spPr>
          <a:xfrm>
            <a:off x="8676542" y="6482519"/>
            <a:ext cx="305532" cy="215444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>
            <a:lvl1pPr algn="r">
              <a:defRPr sz="8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/>
              <a:t>|  </a:t>
            </a:r>
            <a:fld id="{6967D197-2218-4700-B211-63EF06F51A7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Line under Title"/>
          <p:cNvCxnSpPr/>
          <p:nvPr userDrawn="1"/>
        </p:nvCxnSpPr>
        <p:spPr>
          <a:xfrm flipH="1">
            <a:off x="288000" y="980303"/>
            <a:ext cx="85680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"/>
          <p:cNvSpPr>
            <a:spLocks noGrp="1"/>
          </p:cNvSpPr>
          <p:nvPr>
            <p:ph sz="quarter" idx="12"/>
          </p:nvPr>
        </p:nvSpPr>
        <p:spPr>
          <a:xfrm>
            <a:off x="288000" y="1200000"/>
            <a:ext cx="8568000" cy="52504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97227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4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467541"/>
            <a:ext cx="4610100" cy="3192669"/>
          </a:xfrm>
          <a:prstGeom prst="rect">
            <a:avLst/>
          </a:prstGeom>
          <a:solidFill>
            <a:srgbClr val="520D5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FDC6C-3447-48E5-AA45-914C285A0DC1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28/06/2021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A3896-1693-488B-9F92-D89C8D3370B9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515" y="359214"/>
            <a:ext cx="1635465" cy="9304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2396" y="1804758"/>
            <a:ext cx="3462404" cy="2299453"/>
          </a:xfr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028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323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765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784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90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925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446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961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64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341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014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241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05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2865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031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331480"/>
            <a:ext cx="1422000" cy="4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25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819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331480"/>
            <a:ext cx="1422000" cy="4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517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810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66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6788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306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3020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409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es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245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5309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1621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1823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5811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3713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15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5750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6838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8784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1268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9053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6952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228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663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8479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7711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57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9057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014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ntity Name Placeholder"/>
          <p:cNvSpPr>
            <a:spLocks noGrp="1"/>
          </p:cNvSpPr>
          <p:nvPr>
            <p:ph type="ftr" sz="quarter" idx="3"/>
          </p:nvPr>
        </p:nvSpPr>
        <p:spPr>
          <a:xfrm>
            <a:off x="5765041" y="6449387"/>
            <a:ext cx="2895600" cy="28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8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algn="r"/>
            <a:r>
              <a:rPr lang="de-DE"/>
              <a:t>Hogan Lovells</a:t>
            </a:r>
          </a:p>
        </p:txBody>
      </p:sp>
      <p:sp>
        <p:nvSpPr>
          <p:cNvPr id="12" name="Slide Number"/>
          <p:cNvSpPr>
            <a:spLocks noGrp="1"/>
          </p:cNvSpPr>
          <p:nvPr>
            <p:ph type="sldNum" sz="quarter" idx="4"/>
          </p:nvPr>
        </p:nvSpPr>
        <p:spPr>
          <a:xfrm>
            <a:off x="8676542" y="6482519"/>
            <a:ext cx="305532" cy="215444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>
            <a:lvl1pPr algn="r">
              <a:defRPr sz="8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/>
              <a:t>|  </a:t>
            </a:r>
            <a:fld id="{6967D197-2218-4700-B211-63EF06F51A7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Line under Title"/>
          <p:cNvCxnSpPr/>
          <p:nvPr userDrawn="1"/>
        </p:nvCxnSpPr>
        <p:spPr>
          <a:xfrm flipH="1">
            <a:off x="288000" y="980303"/>
            <a:ext cx="85680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"/>
          <p:cNvSpPr>
            <a:spLocks noGrp="1"/>
          </p:cNvSpPr>
          <p:nvPr>
            <p:ph sz="quarter" idx="12"/>
          </p:nvPr>
        </p:nvSpPr>
        <p:spPr>
          <a:xfrm>
            <a:off x="288000" y="1200000"/>
            <a:ext cx="8568000" cy="52504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822904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07329" cy="10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559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369" r="76" b="325"/>
          <a:stretch/>
        </p:blipFill>
        <p:spPr>
          <a:xfrm>
            <a:off x="-42422" y="-735291"/>
            <a:ext cx="9253538" cy="7602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03" y="493200"/>
            <a:ext cx="1081388" cy="824612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674834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100" baseline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60"/>
            <a:ext cx="4184204" cy="2299453"/>
          </a:xfrm>
        </p:spPr>
        <p:txBody>
          <a:bodyPr anchor="ctr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72567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1576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8982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58595B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679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1012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5923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3" y="6363946"/>
            <a:ext cx="589544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97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0878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8212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1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1261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6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6131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934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8327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925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1043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07329" cy="10699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197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9759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35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0364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19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051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4445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2626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9225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9364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9153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2855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9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375455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6"/>
          <a:stretch/>
        </p:blipFill>
        <p:spPr>
          <a:xfrm>
            <a:off x="4355976" y="-303865"/>
            <a:ext cx="4788024" cy="747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637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34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19" Type="http://schemas.openxmlformats.org/officeDocument/2006/relationships/image" Target="../media/image36.jpeg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9.xml"/><Relationship Id="rId19" Type="http://schemas.openxmlformats.org/officeDocument/2006/relationships/image" Target="../media/image40.jpeg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43.pn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79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2.xml"/><Relationship Id="rId18" Type="http://schemas.openxmlformats.org/officeDocument/2006/relationships/slideLayout" Target="../slideLayouts/slideLayout197.xml"/><Relationship Id="rId26" Type="http://schemas.openxmlformats.org/officeDocument/2006/relationships/slideLayout" Target="../slideLayouts/slideLayout205.xml"/><Relationship Id="rId39" Type="http://schemas.openxmlformats.org/officeDocument/2006/relationships/image" Target="../media/image48.png"/><Relationship Id="rId21" Type="http://schemas.openxmlformats.org/officeDocument/2006/relationships/slideLayout" Target="../slideLayouts/slideLayout200.xml"/><Relationship Id="rId34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slideLayout" Target="../slideLayouts/slideLayout196.xml"/><Relationship Id="rId25" Type="http://schemas.openxmlformats.org/officeDocument/2006/relationships/slideLayout" Target="../slideLayouts/slideLayout204.xml"/><Relationship Id="rId33" Type="http://schemas.openxmlformats.org/officeDocument/2006/relationships/slideLayout" Target="../slideLayouts/slideLayout212.xml"/><Relationship Id="rId38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16" Type="http://schemas.openxmlformats.org/officeDocument/2006/relationships/slideLayout" Target="../slideLayouts/slideLayout195.xml"/><Relationship Id="rId20" Type="http://schemas.openxmlformats.org/officeDocument/2006/relationships/slideLayout" Target="../slideLayouts/slideLayout199.xml"/><Relationship Id="rId29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24" Type="http://schemas.openxmlformats.org/officeDocument/2006/relationships/slideLayout" Target="../slideLayouts/slideLayout203.xml"/><Relationship Id="rId32" Type="http://schemas.openxmlformats.org/officeDocument/2006/relationships/slideLayout" Target="../slideLayouts/slideLayout211.xml"/><Relationship Id="rId37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184.xml"/><Relationship Id="rId15" Type="http://schemas.openxmlformats.org/officeDocument/2006/relationships/slideLayout" Target="../slideLayouts/slideLayout194.xml"/><Relationship Id="rId23" Type="http://schemas.openxmlformats.org/officeDocument/2006/relationships/slideLayout" Target="../slideLayouts/slideLayout202.xml"/><Relationship Id="rId28" Type="http://schemas.openxmlformats.org/officeDocument/2006/relationships/slideLayout" Target="../slideLayouts/slideLayout207.xml"/><Relationship Id="rId36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189.xml"/><Relationship Id="rId19" Type="http://schemas.openxmlformats.org/officeDocument/2006/relationships/slideLayout" Target="../slideLayouts/slideLayout198.xml"/><Relationship Id="rId31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Relationship Id="rId22" Type="http://schemas.openxmlformats.org/officeDocument/2006/relationships/slideLayout" Target="../slideLayouts/slideLayout201.xml"/><Relationship Id="rId27" Type="http://schemas.openxmlformats.org/officeDocument/2006/relationships/slideLayout" Target="../slideLayouts/slideLayout206.xml"/><Relationship Id="rId30" Type="http://schemas.openxmlformats.org/officeDocument/2006/relationships/slideLayout" Target="../slideLayouts/slideLayout209.xml"/><Relationship Id="rId35" Type="http://schemas.openxmlformats.org/officeDocument/2006/relationships/slideLayout" Target="../slideLayouts/slideLayout214.xml"/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1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5" Type="http://schemas.openxmlformats.org/officeDocument/2006/relationships/theme" Target="../theme/theme18.xml"/><Relationship Id="rId4" Type="http://schemas.openxmlformats.org/officeDocument/2006/relationships/slideLayout" Target="../slideLayouts/slideLayout2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3" y="6363946"/>
            <a:ext cx="786059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7" r:id="rId2"/>
    <p:sldLayoutId id="2147483894" r:id="rId3"/>
    <p:sldLayoutId id="2147483893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4" r:id="rId10"/>
    <p:sldLayoutId id="2147483712" r:id="rId11"/>
    <p:sldLayoutId id="2147483900" r:id="rId12"/>
    <p:sldLayoutId id="2147483901" r:id="rId13"/>
    <p:sldLayoutId id="2147483902" r:id="rId14"/>
    <p:sldLayoutId id="2147483903" r:id="rId15"/>
    <p:sldLayoutId id="214748375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 baseline="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3B44C0-FF5A-4AD9-B41B-E8824FE3E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8" y="897497"/>
            <a:ext cx="8373979" cy="7442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9B95B-2942-4D6B-A7E0-1E3FAA51F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948" y="2181726"/>
            <a:ext cx="8373979" cy="39952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0E971-E301-41E5-84B9-9E747513C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9872" y="6392169"/>
            <a:ext cx="4581257" cy="2758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 b="0">
                <a:solidFill>
                  <a:schemeClr val="tx2"/>
                </a:solidFill>
              </a:defRPr>
            </a:lvl1pPr>
          </a:lstStyle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14B6C-1F54-4792-A282-7D74E79EB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2199" y="6393600"/>
            <a:ext cx="283796" cy="279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75" b="1">
                <a:solidFill>
                  <a:schemeClr val="tx2"/>
                </a:solidFill>
              </a:defRPr>
            </a:lvl1pPr>
          </a:lstStyle>
          <a:p>
            <a:fld id="{B3D29D02-703E-4631-95A9-4E3B059CE6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82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73" r:id="rId7"/>
    <p:sldLayoutId id="2147483874" r:id="rId8"/>
    <p:sldLayoutId id="2147483848" r:id="rId9"/>
    <p:sldLayoutId id="2147483849" r:id="rId10"/>
  </p:sldLayoutIdLst>
  <p:hf hdr="0" dt="0"/>
  <p:txStyles>
    <p:titleStyle>
      <a:lvl1pPr algn="l" defTabSz="685800" rtl="0" eaLnBrk="1" latinLnBrk="0" hangingPunct="1">
        <a:lnSpc>
          <a:spcPts val="2700"/>
        </a:lnSpc>
        <a:spcBef>
          <a:spcPct val="0"/>
        </a:spcBef>
        <a:buNone/>
        <a:defRPr sz="225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75"/>
        </a:lnSpc>
        <a:spcBef>
          <a:spcPts val="0"/>
        </a:spcBef>
        <a:spcAft>
          <a:spcPts val="450"/>
        </a:spcAft>
        <a:buFont typeface="Arial" panose="020B0604020202020204" pitchFamily="34" charset="0"/>
        <a:buNone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Font typeface="Arial" panose="020B0604020202020204" pitchFamily="34" charset="0"/>
        <a:buNone/>
        <a:defRPr sz="135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Font typeface="Symbol" panose="05050102010706020507" pitchFamily="18" charset="2"/>
        <a:buNone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5000" indent="-135000" algn="l" defTabSz="6858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Font typeface="Symbol" panose="05050102010706020507" pitchFamily="18" charset="2"/>
        <a:buChar char="-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70000" indent="-135000" algn="l" defTabSz="6858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Font typeface="Symbol" panose="05050102010706020507" pitchFamily="18" charset="2"/>
        <a:buChar char="-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9C613-73C2-6B45-A903-5463DEB14C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CCA834-663B-43CB-BC80-A9BB19E65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3002" y="63994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ED43767-B54B-415A-807D-A183216F91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3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4464E-8535-2845-B68A-44AD0CDC59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850D70-1260-48A3-82BE-FA8BCEA0EE3C}"/>
              </a:ext>
            </a:extLst>
          </p:cNvPr>
          <p:cNvSpPr/>
          <p:nvPr userDrawn="1"/>
        </p:nvSpPr>
        <p:spPr>
          <a:xfrm>
            <a:off x="340821" y="6389500"/>
            <a:ext cx="65919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/>
              <a:t>CIPD Leaders in Learning : Learning Cultures – 27 July 2020</a:t>
            </a:r>
          </a:p>
          <a:p>
            <a:r>
              <a:rPr lang="en-GB" sz="1000"/>
              <a:t>Lucia Capobianco, Senior L&amp;D Officer</a:t>
            </a:r>
          </a:p>
        </p:txBody>
      </p:sp>
    </p:spTree>
    <p:extLst>
      <p:ext uri="{BB962C8B-B14F-4D97-AF65-F5344CB8AC3E}">
        <p14:creationId xmlns:p14="http://schemas.microsoft.com/office/powerpoint/2010/main" val="396179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6381533"/>
            <a:ext cx="792956" cy="2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1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00797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B6AA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B6AA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B6AA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B6AA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B6AA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7254000" y="4338000"/>
            <a:ext cx="1890000" cy="2520000"/>
          </a:xfrm>
          <a:prstGeom prst="rect">
            <a:avLst/>
          </a:prstGeom>
          <a:blipFill dpi="0" rotWithShape="1">
            <a:blip r:embed="rId18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9" y="6381534"/>
            <a:ext cx="594717" cy="2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2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rgbClr val="00797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8B6AA2"/>
        </a:buClr>
        <a:buFont typeface="Arial" panose="020B0604020202020204" pitchFamily="34" charset="0"/>
        <a:buChar char="•"/>
        <a:defRPr sz="21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B6AA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B6AA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B6AA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B6AA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360000" y="6270171"/>
            <a:ext cx="84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0000" y="348343"/>
            <a:ext cx="84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655761" y="6378395"/>
            <a:ext cx="126638" cy="92333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fld id="{F9EEDEC3-62C2-4363-BB26-E6EA1895165E}" type="slidenum">
              <a:rPr lang="en-GB" sz="600" b="1" i="0" smtClean="0">
                <a:solidFill>
                  <a:schemeClr val="tx1"/>
                </a:solidFill>
                <a:latin typeface="+mn-lt"/>
                <a:cs typeface="Tahoma"/>
              </a:rPr>
              <a:pPr/>
              <a:t>‹#›</a:t>
            </a:fld>
            <a:endParaRPr lang="en-GB" sz="600" b="1" i="0">
              <a:solidFill>
                <a:schemeClr val="tx1"/>
              </a:solidFill>
              <a:latin typeface="+mn-lt"/>
              <a:cs typeface="Tahoma"/>
            </a:endParaRPr>
          </a:p>
        </p:txBody>
      </p:sp>
      <p:sp>
        <p:nvSpPr>
          <p:cNvPr id="11" name="Text Placeholder 13"/>
          <p:cNvSpPr>
            <a:spLocks noGrp="1"/>
          </p:cNvSpPr>
          <p:nvPr>
            <p:ph type="body" idx="1"/>
          </p:nvPr>
        </p:nvSpPr>
        <p:spPr>
          <a:xfrm>
            <a:off x="360000" y="1492800"/>
            <a:ext cx="8424000" cy="457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B500E-E8C0-40B7-A297-62212558B8A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001" y="449647"/>
            <a:ext cx="1331999" cy="3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8" r:id="rId2"/>
    <p:sldLayoutId id="2147483909" r:id="rId3"/>
    <p:sldLayoutId id="2147483910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i="0" kern="1200" baseline="0">
          <a:solidFill>
            <a:srgbClr val="715AA3"/>
          </a:solidFill>
          <a:latin typeface="Tahoma"/>
          <a:ea typeface="+mj-ea"/>
          <a:cs typeface="Tahoma"/>
        </a:defRPr>
      </a:lvl1pPr>
    </p:titleStyle>
    <p:bodyStyle>
      <a:lvl1pPr marL="0" marR="0" indent="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100" b="0" i="0" kern="1200" baseline="0">
          <a:solidFill>
            <a:schemeClr val="tx1"/>
          </a:solidFill>
          <a:latin typeface="Tahoma"/>
          <a:ea typeface="+mn-ea"/>
          <a:cs typeface="Tahoma"/>
        </a:defRPr>
      </a:lvl1pPr>
      <a:lvl2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100" b="0" i="0" kern="1200" baseline="0">
          <a:solidFill>
            <a:schemeClr val="tx1"/>
          </a:solidFill>
          <a:latin typeface="Tahoma"/>
          <a:ea typeface="+mn-ea"/>
          <a:cs typeface="Tahoma"/>
        </a:defRPr>
      </a:lvl2pPr>
      <a:lvl3pPr marL="180975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 baseline="0">
          <a:solidFill>
            <a:schemeClr val="tx1"/>
          </a:solidFill>
          <a:latin typeface="Tahoma"/>
          <a:ea typeface="+mn-ea"/>
          <a:cs typeface="Tahoma"/>
        </a:defRPr>
      </a:lvl3pPr>
      <a:lvl4pPr marL="355600" indent="-17462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 baseline="0">
          <a:solidFill>
            <a:schemeClr val="tx1"/>
          </a:solidFill>
          <a:latin typeface="Tahoma"/>
          <a:ea typeface="+mn-ea"/>
          <a:cs typeface="Tahoma"/>
        </a:defRPr>
      </a:lvl4pPr>
      <a:lvl5pPr marL="536575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 baseline="0">
          <a:solidFill>
            <a:schemeClr val="tx1"/>
          </a:solidFill>
          <a:latin typeface="Tahoma"/>
          <a:ea typeface="+mn-ea"/>
          <a:cs typeface="Tahoma"/>
        </a:defRPr>
      </a:lvl5pPr>
      <a:lvl6pPr marL="719138" indent="-182563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Tahoma"/>
          <a:ea typeface="+mn-ea"/>
          <a:cs typeface="Tahoma"/>
        </a:defRPr>
      </a:lvl6pPr>
      <a:lvl7pPr marL="900113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Tahoma"/>
          <a:ea typeface="+mn-ea"/>
          <a:cs typeface="Tahoma"/>
        </a:defRPr>
      </a:lvl7pPr>
      <a:lvl8pPr marL="1074738" indent="-17462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Tahoma"/>
          <a:ea typeface="+mn-ea"/>
          <a:cs typeface="Tahoma"/>
        </a:defRPr>
      </a:lvl8pPr>
      <a:lvl9pPr marL="1255713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Tahoma"/>
          <a:ea typeface="+mn-ea"/>
          <a:cs typeface="Tahom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D1E16FE-C091-1741-8C50-1B45B507E7D5}"/>
              </a:ext>
            </a:extLst>
          </p:cNvPr>
          <p:cNvSpPr txBox="1">
            <a:spLocks/>
          </p:cNvSpPr>
          <p:nvPr userDrawn="1"/>
        </p:nvSpPr>
        <p:spPr>
          <a:xfrm>
            <a:off x="8504995" y="6478809"/>
            <a:ext cx="351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C3BBC56-5B77-964C-A5B4-F225189E1B1A}" type="slidenum">
              <a:rPr lang="en-US" sz="600" i="0" smtClean="0">
                <a:solidFill>
                  <a:schemeClr val="tx1"/>
                </a:solidFill>
              </a:rPr>
              <a:pPr algn="r"/>
              <a:t>‹#›</a:t>
            </a:fld>
            <a:endParaRPr lang="en-US" sz="600" i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C7EDFF-6FB0-1D4F-87C5-30AE28DCF569}"/>
              </a:ext>
            </a:extLst>
          </p:cNvPr>
          <p:cNvGrpSpPr/>
          <p:nvPr userDrawn="1"/>
        </p:nvGrpSpPr>
        <p:grpSpPr>
          <a:xfrm flipV="1">
            <a:off x="349777" y="6175404"/>
            <a:ext cx="8416844" cy="60959"/>
            <a:chOff x="804397" y="4076986"/>
            <a:chExt cx="7363326" cy="4571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E71E0B-2C37-F94D-9ECB-10C1909E3C26}"/>
                </a:ext>
              </a:extLst>
            </p:cNvPr>
            <p:cNvSpPr/>
            <p:nvPr userDrawn="1"/>
          </p:nvSpPr>
          <p:spPr>
            <a:xfrm>
              <a:off x="804397" y="4076986"/>
              <a:ext cx="2454442" cy="45719"/>
            </a:xfrm>
            <a:prstGeom prst="rect">
              <a:avLst/>
            </a:prstGeom>
            <a:solidFill>
              <a:srgbClr val="177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9CE7E9-36D9-1C46-81BD-4F25A96120CD}"/>
                </a:ext>
              </a:extLst>
            </p:cNvPr>
            <p:cNvSpPr/>
            <p:nvPr userDrawn="1"/>
          </p:nvSpPr>
          <p:spPr>
            <a:xfrm>
              <a:off x="3258839" y="4076986"/>
              <a:ext cx="2454442" cy="45719"/>
            </a:xfrm>
            <a:prstGeom prst="rect">
              <a:avLst/>
            </a:prstGeom>
            <a:solidFill>
              <a:srgbClr val="6743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727163-1A5A-4745-BA06-65AEBC8F6FA3}"/>
                </a:ext>
              </a:extLst>
            </p:cNvPr>
            <p:cNvSpPr/>
            <p:nvPr userDrawn="1"/>
          </p:nvSpPr>
          <p:spPr>
            <a:xfrm>
              <a:off x="5713281" y="4076986"/>
              <a:ext cx="2454442" cy="45719"/>
            </a:xfrm>
            <a:prstGeom prst="rect">
              <a:avLst/>
            </a:prstGeom>
            <a:solidFill>
              <a:srgbClr val="048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</p:grp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25090EEA-E793-094D-9A6E-B14DA1695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3CE42-EDDA-FB42-B999-D6C9DFC448A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868" y="170609"/>
            <a:ext cx="1106645" cy="37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4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  <p:sldLayoutId id="2147483944" r:id="rId21"/>
    <p:sldLayoutId id="2147483945" r:id="rId22"/>
    <p:sldLayoutId id="2147483946" r:id="rId23"/>
    <p:sldLayoutId id="2147483947" r:id="rId24"/>
    <p:sldLayoutId id="2147483948" r:id="rId25"/>
    <p:sldLayoutId id="2147483949" r:id="rId26"/>
    <p:sldLayoutId id="2147483950" r:id="rId27"/>
    <p:sldLayoutId id="2147483951" r:id="rId28"/>
    <p:sldLayoutId id="2147483952" r:id="rId29"/>
    <p:sldLayoutId id="2147483953" r:id="rId30"/>
    <p:sldLayoutId id="2147483954" r:id="rId31"/>
    <p:sldLayoutId id="2147483955" r:id="rId32"/>
    <p:sldLayoutId id="2147483956" r:id="rId33"/>
    <p:sldLayoutId id="2147483957" r:id="rId34"/>
    <p:sldLayoutId id="2147483958" r:id="rId35"/>
    <p:sldLayoutId id="2147483959" r:id="rId36"/>
    <p:sldLayoutId id="2147483960" r:id="rId3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83" rtl="0" eaLnBrk="1" latinLnBrk="0" hangingPunct="1">
        <a:lnSpc>
          <a:spcPts val="3120"/>
        </a:lnSpc>
        <a:spcBef>
          <a:spcPct val="0"/>
        </a:spcBef>
        <a:buNone/>
        <a:defRPr sz="26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ts val="168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bg2"/>
          </a:solidFill>
          <a:latin typeface="+mj-lt"/>
          <a:ea typeface="+mn-ea"/>
          <a:cs typeface="+mn-cs"/>
        </a:defRPr>
      </a:lvl1pPr>
      <a:lvl2pPr marL="0" indent="0" algn="l" defTabSz="685783" rtl="0" eaLnBrk="1" latinLnBrk="0" hangingPunct="1">
        <a:lnSpc>
          <a:spcPts val="132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j-lt"/>
          <a:ea typeface="+mn-ea"/>
          <a:cs typeface="+mn-cs"/>
        </a:defRPr>
      </a:lvl2pPr>
      <a:lvl3pPr marL="179996" indent="-179996" algn="l" defTabSz="685783" rtl="0" eaLnBrk="1" latinLnBrk="0" hangingPunct="1">
        <a:lnSpc>
          <a:spcPts val="132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+mj-lt"/>
          <a:ea typeface="+mn-ea"/>
          <a:cs typeface="+mn-cs"/>
        </a:defRPr>
      </a:lvl3pPr>
      <a:lvl4pPr marL="179996" indent="-179996" algn="l" defTabSz="685783" rtl="0" eaLnBrk="1" latinLnBrk="0" hangingPunct="1">
        <a:lnSpc>
          <a:spcPts val="132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+mj-lt"/>
          <a:ea typeface="+mn-ea"/>
          <a:cs typeface="+mn-cs"/>
        </a:defRPr>
      </a:lvl4pPr>
      <a:lvl5pPr marL="179996" indent="-179996" algn="l" defTabSz="685783" rtl="0" eaLnBrk="1" latinLnBrk="0" hangingPunct="1">
        <a:lnSpc>
          <a:spcPts val="132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+mj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">
          <p15:clr>
            <a:srgbClr val="F26B43"/>
          </p15:clr>
        </p15:guide>
        <p15:guide id="2" pos="216">
          <p15:clr>
            <a:srgbClr val="F26B43"/>
          </p15:clr>
        </p15:guide>
        <p15:guide id="3" orient="horz" pos="828">
          <p15:clr>
            <a:srgbClr val="F26B43"/>
          </p15:clr>
        </p15:guide>
        <p15:guide id="4" orient="horz" pos="2916">
          <p15:clr>
            <a:srgbClr val="F26B43"/>
          </p15:clr>
        </p15:guide>
        <p15:guide id="5" pos="5520">
          <p15:clr>
            <a:srgbClr val="F26B43"/>
          </p15:clr>
        </p15:guide>
        <p15:guide id="6" pos="2880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3" y="6363946"/>
            <a:ext cx="786059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89337-59ED-46D2-BA11-37D3C6A95F0A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44CFF-5773-40AC-9CD9-098659C2E7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28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D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3" y="6363946"/>
            <a:ext cx="786059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0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59" r:id="rId14"/>
    <p:sldLayoutId id="21474839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3" y="6363946"/>
            <a:ext cx="786059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76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D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0" y="5766299"/>
            <a:ext cx="1557597" cy="155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9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09" y="4484012"/>
            <a:ext cx="1780491" cy="237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6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DA1D52"/>
        </a:buClr>
        <a:buFont typeface="Arial" panose="020B0604020202020204" pitchFamily="34" charset="0"/>
        <a:buChar char="•"/>
        <a:defRPr sz="21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28/06/2021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60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397" y="952970"/>
            <a:ext cx="8373207" cy="3877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397" y="1963866"/>
            <a:ext cx="8373207" cy="233910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Bullet (level 1)</a:t>
            </a:r>
          </a:p>
          <a:p>
            <a:pPr lvl="3"/>
            <a:r>
              <a:rPr lang="en-US"/>
              <a:t>Bullet (level 2)</a:t>
            </a:r>
          </a:p>
          <a:p>
            <a:pPr lvl="4"/>
            <a:r>
              <a:rPr lang="en-US"/>
              <a:t>Bullet (level 3)</a:t>
            </a:r>
          </a:p>
          <a:p>
            <a:pPr lvl="5"/>
            <a:r>
              <a:rPr lang="en-US"/>
              <a:t>Bullet (level 4)</a:t>
            </a:r>
          </a:p>
          <a:p>
            <a:pPr lvl="6"/>
            <a:r>
              <a:rPr lang="en-US"/>
              <a:t>Key message text</a:t>
            </a:r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380999" y="1788536"/>
            <a:ext cx="8382001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85397" y="361950"/>
            <a:ext cx="8373207" cy="351196"/>
            <a:chOff x="385397" y="1493628"/>
            <a:chExt cx="8373207" cy="351196"/>
          </a:xfrm>
        </p:grpSpPr>
        <p:sp>
          <p:nvSpPr>
            <p:cNvPr id="19" name="Rectangle 18"/>
            <p:cNvSpPr/>
            <p:nvPr userDrawn="1"/>
          </p:nvSpPr>
          <p:spPr>
            <a:xfrm>
              <a:off x="385397" y="1493628"/>
              <a:ext cx="1551044" cy="34787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207560" y="1493628"/>
              <a:ext cx="1551044" cy="3478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20"/>
            <a:srcRect l="45245" t="41210" r="46818" b="55272"/>
            <a:stretch/>
          </p:blipFill>
          <p:spPr>
            <a:xfrm>
              <a:off x="3995937" y="1493628"/>
              <a:ext cx="792088" cy="3511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20"/>
            <a:srcRect l="15386" t="41210" r="11606" b="55305"/>
            <a:stretch/>
          </p:blipFill>
          <p:spPr>
            <a:xfrm>
              <a:off x="1016000" y="1493628"/>
              <a:ext cx="7286171" cy="347872"/>
            </a:xfrm>
            <a:prstGeom prst="rect">
              <a:avLst/>
            </a:prstGeom>
          </p:spPr>
        </p:pic>
      </p:grpSp>
      <p:sp>
        <p:nvSpPr>
          <p:cNvPr id="11" name="Footer Placeholder 4"/>
          <p:cNvSpPr txBox="1">
            <a:spLocks/>
          </p:cNvSpPr>
          <p:nvPr/>
        </p:nvSpPr>
        <p:spPr>
          <a:xfrm>
            <a:off x="2555776" y="6566325"/>
            <a:ext cx="6202829" cy="1384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95690" rtl="0" eaLnBrk="1" latinLnBrk="0" hangingPunct="1">
              <a:defRPr sz="9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27100"/>
            <a:r>
              <a:rPr lang="en-GB" sz="700" b="0">
                <a:solidFill>
                  <a:srgbClr val="999999"/>
                </a:solidFill>
              </a:rPr>
              <a:t>Copyright 2016 © Lewis Silkin LLP. All Rights Reserved. lewissilkin.com	</a:t>
            </a:r>
            <a:fld id="{8997EE35-0505-4E8B-8EED-B674149DBCD9}" type="slidenum">
              <a:rPr lang="en-GB" sz="900" b="1" smtClean="0">
                <a:solidFill>
                  <a:schemeClr val="tx1"/>
                </a:solidFill>
              </a:rPr>
              <a:pPr algn="r" defTabSz="927100"/>
              <a:t>‹#›</a:t>
            </a:fld>
            <a:endParaRPr lang="en-GB" sz="9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0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</p:sldLayoutIdLst>
  <p:txStyles>
    <p:titleStyle>
      <a:lvl1pPr algn="l" defTabSz="781903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7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Wingdings" panose="05000000000000000000" pitchFamily="2" charset="2"/>
        <a:buChar char="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tabLst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1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7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+mj-lt"/>
        <a:buAutoNum type="arabicPeriod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2932138" indent="-195476" algn="l" defTabSz="7819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323090" indent="-195476" algn="l" defTabSz="7819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1pPr>
      <a:lvl2pPr marL="390952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2pPr>
      <a:lvl3pPr marL="781903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172855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4pPr>
      <a:lvl5pPr marL="1563807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5pPr>
      <a:lvl6pPr marL="1954759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6pPr>
      <a:lvl7pPr marL="2345710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7pPr>
      <a:lvl8pPr marL="2736662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8pPr>
      <a:lvl9pPr marL="3127614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40">
          <p15:clr>
            <a:srgbClr val="F26B43"/>
          </p15:clr>
        </p15:guide>
        <p15:guide id="6" pos="5520">
          <p15:clr>
            <a:srgbClr val="F26B43"/>
          </p15:clr>
        </p15:guide>
        <p15:guide id="7" orient="horz" pos="3930">
          <p15:clr>
            <a:srgbClr val="F26B43"/>
          </p15:clr>
        </p15:guide>
        <p15:guide id="8" orient="horz" pos="848">
          <p15:clr>
            <a:srgbClr val="F26B43"/>
          </p15:clr>
        </p15:guide>
        <p15:guide id="9" orient="horz" pos="122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397" y="952970"/>
            <a:ext cx="8373207" cy="3877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397" y="1963866"/>
            <a:ext cx="8373207" cy="233910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Bullet (level 1)</a:t>
            </a:r>
          </a:p>
          <a:p>
            <a:pPr lvl="3"/>
            <a:r>
              <a:rPr lang="en-US"/>
              <a:t>Bullet (level 2)</a:t>
            </a:r>
          </a:p>
          <a:p>
            <a:pPr lvl="4"/>
            <a:r>
              <a:rPr lang="en-US"/>
              <a:t>Bullet (level 3)</a:t>
            </a:r>
          </a:p>
          <a:p>
            <a:pPr lvl="5"/>
            <a:r>
              <a:rPr lang="en-US"/>
              <a:t>Bullet (level 4)</a:t>
            </a:r>
          </a:p>
          <a:p>
            <a:pPr lvl="6"/>
            <a:r>
              <a:rPr lang="en-US"/>
              <a:t>Key message text</a:t>
            </a:r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380999" y="1788536"/>
            <a:ext cx="8382001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85397" y="361950"/>
            <a:ext cx="8373207" cy="351196"/>
            <a:chOff x="385397" y="1493628"/>
            <a:chExt cx="8373207" cy="351196"/>
          </a:xfrm>
        </p:grpSpPr>
        <p:sp>
          <p:nvSpPr>
            <p:cNvPr id="19" name="Rectangle 18"/>
            <p:cNvSpPr/>
            <p:nvPr userDrawn="1"/>
          </p:nvSpPr>
          <p:spPr>
            <a:xfrm>
              <a:off x="385397" y="1493628"/>
              <a:ext cx="1551044" cy="34787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207560" y="1493628"/>
              <a:ext cx="1551044" cy="3478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1800">
                <a:solidFill>
                  <a:srgbClr val="FFFFFF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5937" y="1493628"/>
              <a:ext cx="792088" cy="3511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6000" y="1493628"/>
              <a:ext cx="7286171" cy="347872"/>
            </a:xfrm>
            <a:prstGeom prst="rect">
              <a:avLst/>
            </a:prstGeom>
          </p:spPr>
        </p:pic>
      </p:grpSp>
      <p:sp>
        <p:nvSpPr>
          <p:cNvPr id="11" name="Footer Placeholder 4"/>
          <p:cNvSpPr txBox="1">
            <a:spLocks/>
          </p:cNvSpPr>
          <p:nvPr/>
        </p:nvSpPr>
        <p:spPr>
          <a:xfrm>
            <a:off x="2555776" y="6566325"/>
            <a:ext cx="6202829" cy="1384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95690" rtl="0" eaLnBrk="1" latinLnBrk="0" hangingPunct="1">
              <a:defRPr sz="9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27100"/>
            <a:r>
              <a:rPr lang="en-GB" sz="700" b="0">
                <a:solidFill>
                  <a:srgbClr val="999999"/>
                </a:solidFill>
              </a:rPr>
              <a:t>Copyright 2016 © Lewis Silkin LLP. All Rights Reserved. lewissilkin.com	</a:t>
            </a:r>
            <a:fld id="{8997EE35-0505-4E8B-8EED-B674149DBCD9}" type="slidenum">
              <a:rPr lang="en-GB" sz="900" b="1" smtClean="0">
                <a:solidFill>
                  <a:schemeClr val="tx1"/>
                </a:solidFill>
              </a:rPr>
              <a:pPr algn="r" defTabSz="927100"/>
              <a:t>‹#›</a:t>
            </a:fld>
            <a:endParaRPr lang="en-GB" sz="9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75" r:id="rId14"/>
  </p:sldLayoutIdLst>
  <p:txStyles>
    <p:titleStyle>
      <a:lvl1pPr algn="l" defTabSz="781903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Wingdings" panose="05000000000000000000" pitchFamily="2" charset="2"/>
        <a:buChar char="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1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932138" indent="-195476" algn="l" defTabSz="7819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323090" indent="-195476" algn="l" defTabSz="7819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1pPr>
      <a:lvl2pPr marL="390952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2pPr>
      <a:lvl3pPr marL="781903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172855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4pPr>
      <a:lvl5pPr marL="1563807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5pPr>
      <a:lvl6pPr marL="1954759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6pPr>
      <a:lvl7pPr marL="2345710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7pPr>
      <a:lvl8pPr marL="2736662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8pPr>
      <a:lvl9pPr marL="3127614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40">
          <p15:clr>
            <a:srgbClr val="F26B43"/>
          </p15:clr>
        </p15:guide>
        <p15:guide id="6" pos="5520">
          <p15:clr>
            <a:srgbClr val="F26B43"/>
          </p15:clr>
        </p15:guide>
        <p15:guide id="7" orient="horz" pos="3930">
          <p15:clr>
            <a:srgbClr val="F26B43"/>
          </p15:clr>
        </p15:guide>
        <p15:guide id="8" orient="horz" pos="848">
          <p15:clr>
            <a:srgbClr val="F26B43"/>
          </p15:clr>
        </p15:guide>
        <p15:guide id="9" orient="horz" pos="1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0.xml"/><Relationship Id="rId4" Type="http://schemas.openxmlformats.org/officeDocument/2006/relationships/image" Target="../media/image7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pd.co.uk/knowledge/culture/working-environment/organisation-culture-change-factsheet" TargetMode="External"/><Relationship Id="rId2" Type="http://schemas.openxmlformats.org/officeDocument/2006/relationships/hyperlink" Target="https://www.cipd.co.uk/knowledge/fundamentals/relations/diversity/managing-multicultural-teams" TargetMode="External"/><Relationship Id="rId1" Type="http://schemas.openxmlformats.org/officeDocument/2006/relationships/slideLayout" Target="../slideLayouts/slideLayout46.xml"/><Relationship Id="rId4" Type="http://schemas.openxmlformats.org/officeDocument/2006/relationships/hyperlink" Target="https://www.cipd.co.uk/knowledge/fundamentals/relations/diversity/management-recommendation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hyperlink" Target="https://memberbenefits.cipd.co.uk/" TargetMode="Externa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CIPD webinar series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5139" y="3602038"/>
            <a:ext cx="7082725" cy="16557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/>
          </a:p>
          <a:p>
            <a:r>
              <a:rPr lang="en-GB">
                <a:latin typeface="Arial"/>
                <a:cs typeface="Arial"/>
              </a:rPr>
              <a:t>Managing Multicultural Teams</a:t>
            </a:r>
          </a:p>
          <a:p>
            <a:endParaRPr lang="en-GB"/>
          </a:p>
          <a:p>
            <a:r>
              <a:rPr lang="en-GB">
                <a:latin typeface="Arial"/>
                <a:cs typeface="Arial"/>
              </a:rPr>
              <a:t>28 June 2021</a:t>
            </a:r>
          </a:p>
        </p:txBody>
      </p:sp>
    </p:spTree>
    <p:extLst>
      <p:ext uri="{BB962C8B-B14F-4D97-AF65-F5344CB8AC3E}">
        <p14:creationId xmlns:p14="http://schemas.microsoft.com/office/powerpoint/2010/main" val="1055503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489380-B323-46EB-873A-25213D184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7" b="5098"/>
          <a:stretch/>
        </p:blipFill>
        <p:spPr>
          <a:xfrm>
            <a:off x="2162607" y="1253067"/>
            <a:ext cx="3874503" cy="560493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AAC8BF9-F9C6-400B-8F8A-8633545F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9974"/>
            <a:ext cx="8286750" cy="1325563"/>
          </a:xfrm>
        </p:spPr>
        <p:txBody>
          <a:bodyPr/>
          <a:lstStyle/>
          <a:p>
            <a:r>
              <a:rPr lang="en-GB"/>
              <a:t>EBP is an established  process…</a:t>
            </a:r>
          </a:p>
        </p:txBody>
      </p:sp>
      <p:pic>
        <p:nvPicPr>
          <p:cNvPr id="7" name="Picture 6" descr="Image result for cebma logo">
            <a:extLst>
              <a:ext uri="{FF2B5EF4-FFF2-40B4-BE49-F238E27FC236}">
                <a16:creationId xmlns:a16="http://schemas.microsoft.com/office/drawing/2014/main" id="{9BDF2295-D2EF-474C-A7A7-E7A22D78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6035868"/>
            <a:ext cx="1745694" cy="82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6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A2FE-B1D9-480A-8C68-D20C88D5A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0" y="99974"/>
            <a:ext cx="8133610" cy="1325563"/>
          </a:xfrm>
        </p:spPr>
        <p:txBody>
          <a:bodyPr/>
          <a:lstStyle/>
          <a:p>
            <a:r>
              <a:rPr lang="en-GB" i="1"/>
              <a:t>Practical </a:t>
            </a:r>
            <a:r>
              <a:rPr lang="en-GB"/>
              <a:t>questions &amp; better decisions</a:t>
            </a:r>
            <a:endParaRPr lang="en-GB" i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9BE03-965F-4295-ABCA-A06BBB797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/>
              <a:t>What are multicultural teams?</a:t>
            </a:r>
          </a:p>
          <a:p>
            <a:r>
              <a:rPr lang="en-GB" sz="2800"/>
              <a:t>What are the benefits and challenges of multicultural teams?</a:t>
            </a:r>
          </a:p>
          <a:p>
            <a:r>
              <a:rPr lang="en-GB" sz="2800"/>
              <a:t>The importance of cultural intelligence</a:t>
            </a:r>
          </a:p>
          <a:p>
            <a:r>
              <a:rPr lang="en-GB" sz="2800"/>
              <a:t>Multicultural teams and COVID-19</a:t>
            </a:r>
          </a:p>
        </p:txBody>
      </p:sp>
    </p:spTree>
    <p:extLst>
      <p:ext uri="{BB962C8B-B14F-4D97-AF65-F5344CB8AC3E}">
        <p14:creationId xmlns:p14="http://schemas.microsoft.com/office/powerpoint/2010/main" val="13251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B85C16CD-4C1F-456D-AE3A-E27150393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7" r="9955" b="-1"/>
          <a:stretch/>
        </p:blipFill>
        <p:spPr>
          <a:xfrm>
            <a:off x="1891768" y="10"/>
            <a:ext cx="72522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4171" y="743447"/>
            <a:ext cx="2980038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solidFill>
                  <a:schemeClr val="tx1"/>
                </a:solidFill>
                <a:latin typeface="+mj-lt"/>
                <a:cs typeface="+mj-cs"/>
              </a:rPr>
              <a:t>What are multicultural teams?</a:t>
            </a:r>
            <a:br>
              <a:rPr lang="en-US" sz="4200">
                <a:solidFill>
                  <a:schemeClr val="tx1"/>
                </a:solidFill>
                <a:latin typeface="+mj-lt"/>
                <a:cs typeface="+mj-cs"/>
              </a:rPr>
            </a:br>
            <a:endParaRPr lang="en-US" sz="4200">
              <a:solidFill>
                <a:schemeClr val="tx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3781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CE55F1-068D-438E-BB45-E49C3E4D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1" y="1804758"/>
            <a:ext cx="4341180" cy="2465401"/>
          </a:xfrm>
        </p:spPr>
        <p:txBody>
          <a:bodyPr>
            <a:normAutofit/>
          </a:bodyPr>
          <a:lstStyle/>
          <a:p>
            <a:r>
              <a:rPr lang="en-US" sz="4000">
                <a:latin typeface="+mj-lt"/>
                <a:cs typeface="+mj-cs"/>
              </a:rPr>
              <a:t>What are the challenges and opportunities of multicultural teams?</a:t>
            </a:r>
            <a:endParaRPr lang="en-GB" sz="4000" b="0"/>
          </a:p>
        </p:txBody>
      </p:sp>
    </p:spTree>
    <p:extLst>
      <p:ext uri="{BB962C8B-B14F-4D97-AF65-F5344CB8AC3E}">
        <p14:creationId xmlns:p14="http://schemas.microsoft.com/office/powerpoint/2010/main" val="249658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0936" y="552289"/>
            <a:ext cx="2982372" cy="39003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Culturally diverse teams are more creative</a:t>
            </a:r>
            <a:b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5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E434B2DC-B765-4052-A917-E3DF81C63B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r="23826" b="-1"/>
          <a:stretch/>
        </p:blipFill>
        <p:spPr>
          <a:xfrm>
            <a:off x="3889917" y="1041004"/>
            <a:ext cx="4623146" cy="460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19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283" y="450221"/>
            <a:ext cx="5405961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46D9946-A41A-4A4D-A628-CFA410490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 r="19091" b="3807"/>
          <a:stretch/>
        </p:blipFill>
        <p:spPr>
          <a:xfrm>
            <a:off x="494552" y="1516727"/>
            <a:ext cx="5096901" cy="38226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2569" y="450220"/>
            <a:ext cx="2928366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665" y="1115568"/>
            <a:ext cx="2523744" cy="28437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Language barriers present a challenge to effective communication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5807" y="4846320"/>
            <a:ext cx="1796796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9165" y="4846320"/>
            <a:ext cx="1014984" cy="1572768"/>
          </a:xfrm>
          <a:prstGeom prst="rect">
            <a:avLst/>
          </a:prstGeom>
          <a:solidFill>
            <a:srgbClr val="56573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834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753" y="640080"/>
            <a:ext cx="2800511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chemeClr val="tx1"/>
                </a:solidFill>
                <a:latin typeface="+mj-lt"/>
                <a:cs typeface="+mj-cs"/>
              </a:rPr>
              <a:t>How important are culturally intelligent leaders?</a:t>
            </a:r>
          </a:p>
        </p:txBody>
      </p:sp>
      <p:sp>
        <p:nvSpPr>
          <p:cNvPr id="3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4409267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A picture containing person, indoor, window, computer&#10;&#10;Description automatically generated">
            <a:extLst>
              <a:ext uri="{FF2B5EF4-FFF2-40B4-BE49-F238E27FC236}">
                <a16:creationId xmlns:a16="http://schemas.microsoft.com/office/drawing/2014/main" id="{5DF4DAF7-769D-45D0-B185-A4701A2AC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r="30767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9085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0641" y="450222"/>
            <a:ext cx="2926815" cy="423563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95" y="932688"/>
            <a:ext cx="2521258" cy="32735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>
                <a:solidFill>
                  <a:srgbClr val="FFFFFF"/>
                </a:solidFill>
                <a:latin typeface="+mj-lt"/>
                <a:cs typeface="+mj-cs"/>
              </a:rPr>
              <a:t>Multicultural teams have faced unique challenges during the pandemic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0640" y="4843002"/>
            <a:ext cx="1793559" cy="1564776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C8DB8C70-B04F-43D1-9BFA-9117B0C13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0" r="26100"/>
          <a:stretch/>
        </p:blipFill>
        <p:spPr>
          <a:xfrm>
            <a:off x="349758" y="450221"/>
            <a:ext cx="5404136" cy="59575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0945" y="4843002"/>
            <a:ext cx="1013297" cy="1568472"/>
          </a:xfrm>
          <a:prstGeom prst="rect">
            <a:avLst/>
          </a:prstGeom>
          <a:solidFill>
            <a:srgbClr val="645337"/>
          </a:solidFill>
          <a:ln w="25400">
            <a:solidFill>
              <a:srgbClr val="645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039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B0E68-0091-4319-A99B-A9197C31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96" y="226253"/>
            <a:ext cx="4184204" cy="2299453"/>
          </a:xfrm>
        </p:spPr>
        <p:txBody>
          <a:bodyPr/>
          <a:lstStyle/>
          <a:p>
            <a:r>
              <a:rPr lang="en-GB"/>
              <a:t>Takeaways and Recommendations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90F15B-5007-48EB-B527-13E5CBBD8C02}"/>
              </a:ext>
            </a:extLst>
          </p:cNvPr>
          <p:cNvSpPr txBox="1"/>
          <p:nvPr/>
        </p:nvSpPr>
        <p:spPr>
          <a:xfrm>
            <a:off x="842210" y="2525706"/>
            <a:ext cx="2009274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Overcoming language barriers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3D1463-C8E1-47DD-8DE4-C74B5948E110}"/>
              </a:ext>
            </a:extLst>
          </p:cNvPr>
          <p:cNvSpPr txBox="1"/>
          <p:nvPr/>
        </p:nvSpPr>
        <p:spPr>
          <a:xfrm>
            <a:off x="2851484" y="3429000"/>
            <a:ext cx="2971800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Showing cultural intelligence to enhance creativity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6092B7-9150-41A3-BBE4-FD2BE2246D3E}"/>
              </a:ext>
            </a:extLst>
          </p:cNvPr>
          <p:cNvSpPr txBox="1"/>
          <p:nvPr/>
        </p:nvSpPr>
        <p:spPr>
          <a:xfrm>
            <a:off x="4337384" y="4790255"/>
            <a:ext cx="2862123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Making the most of virtual working</a:t>
            </a:r>
          </a:p>
        </p:txBody>
      </p:sp>
    </p:spTree>
    <p:extLst>
      <p:ext uri="{BB962C8B-B14F-4D97-AF65-F5344CB8AC3E}">
        <p14:creationId xmlns:p14="http://schemas.microsoft.com/office/powerpoint/2010/main" val="3013586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85C0F-D99A-4BCE-B3E3-3C6881058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Resources</a:t>
            </a: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CD0BB-2324-4F28-B8B9-9EC360A4E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Managing multicultural teams report </a:t>
            </a:r>
            <a:r>
              <a:rPr lang="en-GB" dirty="0">
                <a:hlinkClick r:id="rId2"/>
              </a:rPr>
              <a:t>https://www.cipd.co.uk/knowledge/fundamentals/relations/diversity/managing-multicultural-teams</a:t>
            </a:r>
            <a:endParaRPr lang="en-GB" dirty="0"/>
          </a:p>
          <a:p>
            <a:endParaRPr lang="en-GB" dirty="0"/>
          </a:p>
          <a:p>
            <a:r>
              <a:rPr lang="en-GB" dirty="0"/>
              <a:t>Organisational culture and cultural change factsheet </a:t>
            </a:r>
            <a:r>
              <a:rPr lang="en-GB" dirty="0">
                <a:hlinkClick r:id="rId3"/>
              </a:rPr>
              <a:t>https://www.cipd.co.uk/knowledge/culture/working-environment/organisation-culture-change-factsheet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Diversity management that works: an evidence-based approach </a:t>
            </a:r>
            <a:r>
              <a:rPr lang="en-GB" dirty="0">
                <a:hlinkClick r:id="rId4"/>
              </a:rPr>
              <a:t>https://www.cipd.co.uk/knowledge/fundamentals/relations/diversity/management-recommendations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34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1099" y="1284269"/>
            <a:ext cx="7886700" cy="2852737"/>
          </a:xfrm>
        </p:spPr>
        <p:txBody>
          <a:bodyPr/>
          <a:lstStyle/>
          <a:p>
            <a:r>
              <a:rPr lang="en-GB"/>
              <a:t>Welcome</a:t>
            </a:r>
            <a:br>
              <a:rPr lang="en-GB"/>
            </a:b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01295" y="4077457"/>
            <a:ext cx="8254478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Arial"/>
                <a:cs typeface="Arial"/>
              </a:rPr>
              <a:t>Charlotte </a:t>
            </a:r>
            <a:r>
              <a:rPr lang="en-GB" err="1">
                <a:latin typeface="Arial"/>
                <a:cs typeface="Arial"/>
              </a:rPr>
              <a:t>Chedeville</a:t>
            </a:r>
            <a:endParaRPr lang="en-GB" err="1"/>
          </a:p>
          <a:p>
            <a:r>
              <a:rPr lang="en-GB">
                <a:latin typeface="Arial"/>
                <a:cs typeface="Arial"/>
              </a:rPr>
              <a:t>Senior Programme and Project Manager, CIPD Middle East</a:t>
            </a:r>
          </a:p>
        </p:txBody>
      </p:sp>
    </p:spTree>
    <p:extLst>
      <p:ext uri="{BB962C8B-B14F-4D97-AF65-F5344CB8AC3E}">
        <p14:creationId xmlns:p14="http://schemas.microsoft.com/office/powerpoint/2010/main" val="3004830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7715" y="2716374"/>
            <a:ext cx="1864902" cy="1799955"/>
          </a:xfrm>
          <a:prstGeom prst="rect">
            <a:avLst/>
          </a:prstGeom>
          <a:solidFill>
            <a:srgbClr val="520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 Jake Young</a:t>
            </a:r>
          </a:p>
          <a:p>
            <a:pPr algn="ctr">
              <a:defRPr/>
            </a:pPr>
            <a:endParaRPr lang="en-GB" sz="140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Research Associate, </a:t>
            </a:r>
          </a:p>
          <a:p>
            <a:pPr algn="ctr">
              <a:defRPr/>
            </a:pPr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CIPD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81B693-15BE-4B77-B737-2D7D33BC8FA0}"/>
              </a:ext>
            </a:extLst>
          </p:cNvPr>
          <p:cNvSpPr txBox="1">
            <a:spLocks/>
          </p:cNvSpPr>
          <p:nvPr/>
        </p:nvSpPr>
        <p:spPr>
          <a:xfrm>
            <a:off x="529846" y="379828"/>
            <a:ext cx="7886700" cy="123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520D5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>
                <a:ln>
                  <a:noFill/>
                </a:ln>
                <a:solidFill>
                  <a:srgbClr val="520D5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Today’s speakers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DCE21D-F195-440D-B566-A4D1CAB4D058}"/>
              </a:ext>
            </a:extLst>
          </p:cNvPr>
          <p:cNvSpPr/>
          <p:nvPr/>
        </p:nvSpPr>
        <p:spPr>
          <a:xfrm>
            <a:off x="3569735" y="2715950"/>
            <a:ext cx="1864902" cy="1807211"/>
          </a:xfrm>
          <a:prstGeom prst="rect">
            <a:avLst/>
          </a:prstGeom>
          <a:gradFill>
            <a:gsLst>
              <a:gs pos="0">
                <a:srgbClr val="520D5D"/>
              </a:gs>
              <a:gs pos="100000">
                <a:srgbClr val="DA1D5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Berry Lumpkins</a:t>
            </a:r>
          </a:p>
          <a:p>
            <a:pPr algn="ctr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VP – Leadership &amp; Talent Development, </a:t>
            </a:r>
            <a:endParaRPr lang="en-GB" sz="1400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algn="ctr">
              <a:defRPr/>
            </a:pPr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DP World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DCB25A-D333-4AA7-B362-5BD6D4A6EA3C}"/>
              </a:ext>
            </a:extLst>
          </p:cNvPr>
          <p:cNvSpPr/>
          <p:nvPr/>
        </p:nvSpPr>
        <p:spPr>
          <a:xfrm>
            <a:off x="5863229" y="2711318"/>
            <a:ext cx="1821634" cy="1800000"/>
          </a:xfrm>
          <a:prstGeom prst="rect">
            <a:avLst/>
          </a:prstGeom>
          <a:solidFill>
            <a:srgbClr val="520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Asif Sadiq</a:t>
            </a:r>
          </a:p>
          <a:p>
            <a:pPr algn="ctr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SVP and Head of Equity &amp; Inclusion International</a:t>
            </a:r>
            <a:r>
              <a:rPr kumimoji="0" lang="en-GB" sz="1400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Warner Media (UK)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795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2CC5-CC21-4CDD-9DFB-ECED4875CE03}"/>
              </a:ext>
            </a:extLst>
          </p:cNvPr>
          <p:cNvSpPr txBox="1">
            <a:spLocks/>
          </p:cNvSpPr>
          <p:nvPr/>
        </p:nvSpPr>
        <p:spPr>
          <a:xfrm>
            <a:off x="628650" y="970926"/>
            <a:ext cx="7886700" cy="923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GB" sz="4050" b="1">
                <a:solidFill>
                  <a:srgbClr val="520D5D"/>
                </a:solidFill>
                <a:latin typeface="Arial Nova" panose="020B0504020202020204" pitchFamily="34" charset="0"/>
              </a:rPr>
              <a:t>#</a:t>
            </a:r>
            <a:r>
              <a:rPr lang="en-GB" sz="4050" b="1" err="1">
                <a:solidFill>
                  <a:srgbClr val="520D5D"/>
                </a:solidFill>
                <a:latin typeface="Arial Nova" panose="020B0504020202020204" pitchFamily="34" charset="0"/>
              </a:rPr>
              <a:t>StrongerWithCIPD</a:t>
            </a:r>
            <a:endParaRPr lang="en-GB" sz="4050" b="1">
              <a:solidFill>
                <a:srgbClr val="520D5D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61FD64-F489-4DFB-9F9D-E8D70511BDF9}"/>
              </a:ext>
            </a:extLst>
          </p:cNvPr>
          <p:cNvSpPr txBox="1">
            <a:spLocks/>
          </p:cNvSpPr>
          <p:nvPr/>
        </p:nvSpPr>
        <p:spPr>
          <a:xfrm>
            <a:off x="179895" y="5131387"/>
            <a:ext cx="8641644" cy="923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GB" sz="3375" b="1">
                <a:solidFill>
                  <a:srgbClr val="520D5D"/>
                </a:solidFill>
                <a:latin typeface="Arial Nova"/>
                <a:hlinkClick r:id="rId2"/>
              </a:rPr>
              <a:t>cipd.co.uk/</a:t>
            </a:r>
            <a:r>
              <a:rPr lang="en-GB" sz="3375" b="1" err="1">
                <a:solidFill>
                  <a:srgbClr val="520D5D"/>
                </a:solidFill>
                <a:latin typeface="Arial Nova"/>
                <a:hlinkClick r:id="rId2"/>
              </a:rPr>
              <a:t>memberbenefits</a:t>
            </a:r>
            <a:endParaRPr lang="en-GB" sz="3375" b="1">
              <a:solidFill>
                <a:srgbClr val="520D5D"/>
              </a:solidFill>
              <a:latin typeface="Arial Nova" panose="020B05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51775E-7C0B-4889-9EF4-E919A3AD2174}"/>
              </a:ext>
            </a:extLst>
          </p:cNvPr>
          <p:cNvGrpSpPr/>
          <p:nvPr/>
        </p:nvGrpSpPr>
        <p:grpSpPr>
          <a:xfrm>
            <a:off x="851452" y="2918986"/>
            <a:ext cx="1377938" cy="511215"/>
            <a:chOff x="615965" y="1267406"/>
            <a:chExt cx="1837250" cy="68162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FAA72E3-5D39-410D-B9AD-C5442E1DF5DD}"/>
                </a:ext>
              </a:extLst>
            </p:cNvPr>
            <p:cNvSpPr/>
            <p:nvPr/>
          </p:nvSpPr>
          <p:spPr>
            <a:xfrm>
              <a:off x="615965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88E661-E516-4BB3-AC74-3255E13102C9}"/>
                </a:ext>
              </a:extLst>
            </p:cNvPr>
            <p:cNvSpPr txBox="1"/>
            <p:nvPr/>
          </p:nvSpPr>
          <p:spPr>
            <a:xfrm>
              <a:off x="615965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Covid-19 resources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6519A6-27EF-4D72-BCF0-A2EF74EA5FF1}"/>
              </a:ext>
            </a:extLst>
          </p:cNvPr>
          <p:cNvGrpSpPr/>
          <p:nvPr/>
        </p:nvGrpSpPr>
        <p:grpSpPr>
          <a:xfrm>
            <a:off x="2367241" y="2918986"/>
            <a:ext cx="1377938" cy="511215"/>
            <a:chOff x="2637018" y="1267406"/>
            <a:chExt cx="1837250" cy="68162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035DD5B-1B30-41A2-880E-F996591633A8}"/>
                </a:ext>
              </a:extLst>
            </p:cNvPr>
            <p:cNvSpPr/>
            <p:nvPr/>
          </p:nvSpPr>
          <p:spPr>
            <a:xfrm>
              <a:off x="2637018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58E302-62D8-4752-8440-7E762EA05B71}"/>
                </a:ext>
              </a:extLst>
            </p:cNvPr>
            <p:cNvSpPr txBox="1"/>
            <p:nvPr/>
          </p:nvSpPr>
          <p:spPr>
            <a:xfrm>
              <a:off x="2637018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NEW Well-being helpline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823D37-E3E5-4517-8050-D68EB36EC4FB}"/>
              </a:ext>
            </a:extLst>
          </p:cNvPr>
          <p:cNvGrpSpPr/>
          <p:nvPr/>
        </p:nvGrpSpPr>
        <p:grpSpPr>
          <a:xfrm>
            <a:off x="3883031" y="2918986"/>
            <a:ext cx="1377938" cy="511215"/>
            <a:chOff x="4658071" y="1267406"/>
            <a:chExt cx="1837250" cy="6816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2875D9C-7279-4843-9544-C5190ED55FBA}"/>
                </a:ext>
              </a:extLst>
            </p:cNvPr>
            <p:cNvSpPr/>
            <p:nvPr/>
          </p:nvSpPr>
          <p:spPr>
            <a:xfrm>
              <a:off x="4658071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73042F-9A8C-4624-9484-53006D2A101D}"/>
                </a:ext>
              </a:extLst>
            </p:cNvPr>
            <p:cNvSpPr txBox="1"/>
            <p:nvPr/>
          </p:nvSpPr>
          <p:spPr>
            <a:xfrm>
              <a:off x="4658071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Employment Law helpline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47AA5E-BD2D-4EF2-BE3C-680EBEA50481}"/>
              </a:ext>
            </a:extLst>
          </p:cNvPr>
          <p:cNvGrpSpPr/>
          <p:nvPr/>
        </p:nvGrpSpPr>
        <p:grpSpPr>
          <a:xfrm>
            <a:off x="5398821" y="2918986"/>
            <a:ext cx="1377938" cy="511215"/>
            <a:chOff x="6679124" y="1267406"/>
            <a:chExt cx="1837250" cy="68162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3F6C838-0D35-4774-AAB0-7321BB13451E}"/>
                </a:ext>
              </a:extLst>
            </p:cNvPr>
            <p:cNvSpPr/>
            <p:nvPr/>
          </p:nvSpPr>
          <p:spPr>
            <a:xfrm>
              <a:off x="6679124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4B888-F473-4EE2-9D64-591B0BFC8F7F}"/>
                </a:ext>
              </a:extLst>
            </p:cNvPr>
            <p:cNvSpPr txBox="1"/>
            <p:nvPr/>
          </p:nvSpPr>
          <p:spPr>
            <a:xfrm>
              <a:off x="6679124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Communities and branches</a:t>
              </a:r>
              <a:endParaRPr lang="en-GB" sz="1350" b="1" i="1">
                <a:solidFill>
                  <a:srgbClr val="520D5D"/>
                </a:solidFill>
                <a:latin typeface="Arial Nova" panose="020B05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8B80C7-2AB8-42C9-8940-34932770E06D}"/>
              </a:ext>
            </a:extLst>
          </p:cNvPr>
          <p:cNvGrpSpPr/>
          <p:nvPr/>
        </p:nvGrpSpPr>
        <p:grpSpPr>
          <a:xfrm>
            <a:off x="6914611" y="2918986"/>
            <a:ext cx="1377938" cy="511215"/>
            <a:chOff x="8700177" y="1267406"/>
            <a:chExt cx="1837250" cy="6816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EEEB98-EFB1-4556-9CC4-1045D3E7B75A}"/>
                </a:ext>
              </a:extLst>
            </p:cNvPr>
            <p:cNvSpPr/>
            <p:nvPr/>
          </p:nvSpPr>
          <p:spPr>
            <a:xfrm>
              <a:off x="8700177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2CBC3E-6318-4A84-9C72-3DD2D5F5BE0B}"/>
                </a:ext>
              </a:extLst>
            </p:cNvPr>
            <p:cNvSpPr txBox="1"/>
            <p:nvPr/>
          </p:nvSpPr>
          <p:spPr>
            <a:xfrm>
              <a:off x="8700177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 i="1">
                  <a:solidFill>
                    <a:srgbClr val="520D5D"/>
                  </a:solidFill>
                  <a:latin typeface="Arial Nova" panose="020B0504020202020204" pitchFamily="34" charset="0"/>
                </a:rPr>
                <a:t>People Management</a:t>
              </a:r>
              <a:endParaRPr lang="en-GB" sz="1350" b="1">
                <a:solidFill>
                  <a:srgbClr val="520D5D"/>
                </a:solidFill>
                <a:latin typeface="Arial Nova" panose="020B05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53F2872-2542-4760-A458-9488CCE88060}"/>
              </a:ext>
            </a:extLst>
          </p:cNvPr>
          <p:cNvGrpSpPr/>
          <p:nvPr/>
        </p:nvGrpSpPr>
        <p:grpSpPr>
          <a:xfrm>
            <a:off x="851452" y="4517394"/>
            <a:ext cx="1377938" cy="511215"/>
            <a:chOff x="615965" y="3398617"/>
            <a:chExt cx="1837250" cy="6816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BBA4FD-16AA-45B0-AD53-4BE5016F0BD7}"/>
                </a:ext>
              </a:extLst>
            </p:cNvPr>
            <p:cNvSpPr/>
            <p:nvPr/>
          </p:nvSpPr>
          <p:spPr>
            <a:xfrm>
              <a:off x="615965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B70C30-127A-4927-894F-B28CF27123BD}"/>
                </a:ext>
              </a:extLst>
            </p:cNvPr>
            <p:cNvSpPr txBox="1"/>
            <p:nvPr/>
          </p:nvSpPr>
          <p:spPr>
            <a:xfrm>
              <a:off x="615965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Knowledge and content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A6FD11-C42E-489E-892D-8DB5EBF7537C}"/>
              </a:ext>
            </a:extLst>
          </p:cNvPr>
          <p:cNvGrpSpPr/>
          <p:nvPr/>
        </p:nvGrpSpPr>
        <p:grpSpPr>
          <a:xfrm>
            <a:off x="2367241" y="4517394"/>
            <a:ext cx="1377938" cy="511215"/>
            <a:chOff x="2637018" y="3398617"/>
            <a:chExt cx="1837250" cy="6816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744AE7F-C6A6-43DC-8617-61579F2487F8}"/>
                </a:ext>
              </a:extLst>
            </p:cNvPr>
            <p:cNvSpPr/>
            <p:nvPr/>
          </p:nvSpPr>
          <p:spPr>
            <a:xfrm>
              <a:off x="2637018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76DE6F-1C9C-426B-9528-AF9D2FFD485C}"/>
                </a:ext>
              </a:extLst>
            </p:cNvPr>
            <p:cNvSpPr txBox="1"/>
            <p:nvPr/>
          </p:nvSpPr>
          <p:spPr>
            <a:xfrm>
              <a:off x="2637018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Free learning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8D4B8F-B46E-4DDB-A343-4BE27D46393D}"/>
              </a:ext>
            </a:extLst>
          </p:cNvPr>
          <p:cNvGrpSpPr/>
          <p:nvPr/>
        </p:nvGrpSpPr>
        <p:grpSpPr>
          <a:xfrm>
            <a:off x="3883031" y="4517394"/>
            <a:ext cx="1377938" cy="511215"/>
            <a:chOff x="4658071" y="3398617"/>
            <a:chExt cx="1837250" cy="6816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7E201E-BC4F-4BEA-8817-CB9A3C25B622}"/>
                </a:ext>
              </a:extLst>
            </p:cNvPr>
            <p:cNvSpPr/>
            <p:nvPr/>
          </p:nvSpPr>
          <p:spPr>
            <a:xfrm>
              <a:off x="4658071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FDA004-E690-4614-BB29-382E73BFA0FC}"/>
                </a:ext>
              </a:extLst>
            </p:cNvPr>
            <p:cNvSpPr txBox="1"/>
            <p:nvPr/>
          </p:nvSpPr>
          <p:spPr>
            <a:xfrm>
              <a:off x="4658071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Careers support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81F58C-4621-43AB-938D-AD494A2D5776}"/>
              </a:ext>
            </a:extLst>
          </p:cNvPr>
          <p:cNvGrpSpPr/>
          <p:nvPr/>
        </p:nvGrpSpPr>
        <p:grpSpPr>
          <a:xfrm>
            <a:off x="5398821" y="4517394"/>
            <a:ext cx="1377938" cy="511215"/>
            <a:chOff x="6679124" y="3398617"/>
            <a:chExt cx="1837250" cy="6816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30C86B-B9D2-402A-8E3D-702DFAD96D23}"/>
                </a:ext>
              </a:extLst>
            </p:cNvPr>
            <p:cNvSpPr/>
            <p:nvPr/>
          </p:nvSpPr>
          <p:spPr>
            <a:xfrm>
              <a:off x="6679124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6080C-7697-49D0-93E8-E4626950A23B}"/>
                </a:ext>
              </a:extLst>
            </p:cNvPr>
            <p:cNvSpPr txBox="1"/>
            <p:nvPr/>
          </p:nvSpPr>
          <p:spPr>
            <a:xfrm>
              <a:off x="6679124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Professional creditability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ACD282-62CE-4899-9F70-01DE46C86736}"/>
              </a:ext>
            </a:extLst>
          </p:cNvPr>
          <p:cNvGrpSpPr/>
          <p:nvPr/>
        </p:nvGrpSpPr>
        <p:grpSpPr>
          <a:xfrm>
            <a:off x="6914611" y="4517394"/>
            <a:ext cx="1377938" cy="511215"/>
            <a:chOff x="8700177" y="3398617"/>
            <a:chExt cx="1837250" cy="6816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C9432A8-8238-421B-B8D8-3C7F51FE9053}"/>
                </a:ext>
              </a:extLst>
            </p:cNvPr>
            <p:cNvSpPr/>
            <p:nvPr/>
          </p:nvSpPr>
          <p:spPr>
            <a:xfrm>
              <a:off x="8700177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C57300-E5EE-46E8-8C90-569869EB8F80}"/>
                </a:ext>
              </a:extLst>
            </p:cNvPr>
            <p:cNvSpPr txBox="1"/>
            <p:nvPr/>
          </p:nvSpPr>
          <p:spPr>
            <a:xfrm>
              <a:off x="8700177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Financial support</a:t>
              </a:r>
            </a:p>
          </p:txBody>
        </p:sp>
      </p:grpSp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E00895-5E5F-4C57-A7B9-68508E83E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21" y="3540034"/>
            <a:ext cx="999000" cy="999000"/>
          </a:xfrm>
          <a:prstGeom prst="rect">
            <a:avLst/>
          </a:prstGeom>
        </p:spPr>
      </p:pic>
      <p:pic>
        <p:nvPicPr>
          <p:cNvPr id="37" name="Picture 3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52763520-9EFC-4113-9F41-98B8C38CC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00" y="1919986"/>
            <a:ext cx="999000" cy="999000"/>
          </a:xfrm>
          <a:prstGeom prst="rect">
            <a:avLst/>
          </a:prstGeom>
        </p:spPr>
      </p:pic>
      <p:pic>
        <p:nvPicPr>
          <p:cNvPr id="39" name="Picture 3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F28DA577-8CFC-4040-98A2-5DF3AB694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80" y="1940804"/>
            <a:ext cx="999000" cy="999000"/>
          </a:xfrm>
          <a:prstGeom prst="rect">
            <a:avLst/>
          </a:prstGeom>
        </p:spPr>
      </p:pic>
      <p:pic>
        <p:nvPicPr>
          <p:cNvPr id="41" name="Picture 40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7BAE2E51-91D3-42F6-A1CD-B1F11B194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290" y="1940804"/>
            <a:ext cx="999000" cy="999000"/>
          </a:xfrm>
          <a:prstGeom prst="rect">
            <a:avLst/>
          </a:prstGeom>
        </p:spPr>
      </p:pic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F1B716-6BB5-49EA-8ADE-8B9B5C3ED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290" y="3540034"/>
            <a:ext cx="999000" cy="999000"/>
          </a:xfrm>
          <a:prstGeom prst="rect">
            <a:avLst/>
          </a:prstGeom>
        </p:spPr>
      </p:pic>
      <p:pic>
        <p:nvPicPr>
          <p:cNvPr id="45" name="Picture 44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79139B10-E643-49AA-9454-FA338F6CB2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00" y="3518394"/>
            <a:ext cx="999000" cy="999000"/>
          </a:xfrm>
          <a:prstGeom prst="rect">
            <a:avLst/>
          </a:prstGeom>
        </p:spPr>
      </p:pic>
      <p:pic>
        <p:nvPicPr>
          <p:cNvPr id="36" name="Picture 35" descr="A picture containing monitor, sitting, screen, table&#10;&#10;Description automatically generated">
            <a:extLst>
              <a:ext uri="{FF2B5EF4-FFF2-40B4-BE49-F238E27FC236}">
                <a16:creationId xmlns:a16="http://schemas.microsoft.com/office/drawing/2014/main" id="{AF62ACB2-E73D-4968-9F91-CCEA1E9576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2" y="1919986"/>
            <a:ext cx="1046778" cy="1046778"/>
          </a:xfrm>
          <a:prstGeom prst="rect">
            <a:avLst/>
          </a:prstGeom>
        </p:spPr>
      </p:pic>
      <p:pic>
        <p:nvPicPr>
          <p:cNvPr id="40" name="Picture 39" descr="A picture containing game&#10;&#10;Description automatically generated">
            <a:extLst>
              <a:ext uri="{FF2B5EF4-FFF2-40B4-BE49-F238E27FC236}">
                <a16:creationId xmlns:a16="http://schemas.microsoft.com/office/drawing/2014/main" id="{6DEE1DAE-675E-4A72-B11F-2DA7E96C18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80" y="3534594"/>
            <a:ext cx="1009880" cy="1009880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929A07-5948-4B65-9CDE-43F8F30969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57" y="1924470"/>
            <a:ext cx="1000353" cy="1009880"/>
          </a:xfrm>
          <a:prstGeom prst="rect">
            <a:avLst/>
          </a:prstGeom>
        </p:spPr>
      </p:pic>
      <p:pic>
        <p:nvPicPr>
          <p:cNvPr id="48" name="Picture 47" descr="A close up of a sign&#10;&#10;Description automatically generated">
            <a:extLst>
              <a:ext uri="{FF2B5EF4-FFF2-40B4-BE49-F238E27FC236}">
                <a16:creationId xmlns:a16="http://schemas.microsoft.com/office/drawing/2014/main" id="{10A0DD2B-284C-4D47-A9B0-468528D910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44" y="3535721"/>
            <a:ext cx="1049126" cy="103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4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*New* Wellbeing Resources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1669" y="2885816"/>
            <a:ext cx="5121637" cy="3674010"/>
          </a:xfrm>
        </p:spPr>
        <p:txBody>
          <a:bodyPr>
            <a:normAutofit/>
          </a:bodyPr>
          <a:lstStyle/>
          <a:p>
            <a:r>
              <a:rPr lang="en-GB"/>
              <a:t>The resource provides:</a:t>
            </a:r>
          </a:p>
          <a:p>
            <a:pPr lvl="1"/>
            <a:r>
              <a:rPr lang="en-GB"/>
              <a:t>Legal information </a:t>
            </a:r>
          </a:p>
          <a:p>
            <a:pPr lvl="1"/>
            <a:r>
              <a:rPr lang="en-GB"/>
              <a:t>Debt and financial information</a:t>
            </a:r>
          </a:p>
          <a:p>
            <a:pPr lvl="1"/>
            <a:r>
              <a:rPr lang="en-GB"/>
              <a:t>Manager consultancy and support</a:t>
            </a:r>
          </a:p>
          <a:p>
            <a:pPr lvl="1"/>
            <a:r>
              <a:rPr lang="en-GB"/>
              <a:t>Information on work and home issues</a:t>
            </a:r>
          </a:p>
          <a:p>
            <a:pPr lvl="1"/>
            <a:r>
              <a:rPr lang="en-GB"/>
              <a:t>Factsheets, advice, information and self-help tools</a:t>
            </a:r>
          </a:p>
          <a:p>
            <a:pPr lvl="1"/>
            <a:r>
              <a:rPr lang="en-GB"/>
              <a:t>Links to specialist support organisations</a:t>
            </a:r>
          </a:p>
          <a:p>
            <a:pPr lvl="1"/>
            <a:r>
              <a:rPr lang="en-GB"/>
              <a:t>A resources area with; programmes, videos, webinars, medical information and mini health checks.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00F84-ECC3-4554-8896-ABA823571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83" t="19389" r="63768" b="61020"/>
          <a:stretch/>
        </p:blipFill>
        <p:spPr>
          <a:xfrm>
            <a:off x="7023652" y="166121"/>
            <a:ext cx="1046921" cy="1007167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98981F-52C7-4437-BF3F-A352393137D0}"/>
              </a:ext>
            </a:extLst>
          </p:cNvPr>
          <p:cNvSpPr txBox="1">
            <a:spLocks/>
          </p:cNvSpPr>
          <p:nvPr/>
        </p:nvSpPr>
        <p:spPr>
          <a:xfrm>
            <a:off x="628650" y="1211492"/>
            <a:ext cx="7778371" cy="1786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2500" kern="1200" baseline="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We’ve partnered with </a:t>
            </a:r>
            <a:r>
              <a:rPr lang="en-GB" b="1"/>
              <a:t>Health Assured </a:t>
            </a:r>
            <a:r>
              <a:rPr lang="en-GB"/>
              <a:t>to support members mental health and wellbeing</a:t>
            </a:r>
          </a:p>
          <a:p>
            <a:r>
              <a:rPr lang="en-GB"/>
              <a:t>Unlimited free 24/7 confidential telephone helpline, online portal &amp; Health e-Hub app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D20578-7859-453B-813E-3674618F4F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21" t="13442" r="43393" b="23002"/>
          <a:stretch/>
        </p:blipFill>
        <p:spPr>
          <a:xfrm>
            <a:off x="5652457" y="2827903"/>
            <a:ext cx="3174908" cy="35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8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659" y="128743"/>
            <a:ext cx="6394622" cy="1655762"/>
          </a:xfrm>
        </p:spPr>
        <p:txBody>
          <a:bodyPr>
            <a:normAutofit fontScale="90000"/>
          </a:bodyPr>
          <a:lstStyle/>
          <a:p>
            <a:r>
              <a:rPr lang="en-GB"/>
              <a:t>Managing Multicultural Teams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79622" y="1958589"/>
            <a:ext cx="6858000" cy="1655762"/>
          </a:xfrm>
        </p:spPr>
        <p:txBody>
          <a:bodyPr/>
          <a:lstStyle/>
          <a:p>
            <a:r>
              <a:rPr lang="en-GB"/>
              <a:t>CIPD Webinar Series June 2021</a:t>
            </a:r>
          </a:p>
        </p:txBody>
      </p:sp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072F56D-589F-4DB0-8572-5593957C8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48" y="2692385"/>
            <a:ext cx="3007265" cy="2004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B4C9F11-A81B-4A25-9E0C-4B1C2CCB18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16702" r="35306" b="7137"/>
          <a:stretch/>
        </p:blipFill>
        <p:spPr>
          <a:xfrm>
            <a:off x="1320628" y="2737789"/>
            <a:ext cx="2791467" cy="3917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221E81-1B63-472B-AB99-250CBA65C9EF}"/>
              </a:ext>
            </a:extLst>
          </p:cNvPr>
          <p:cNvSpPr txBox="1"/>
          <p:nvPr/>
        </p:nvSpPr>
        <p:spPr>
          <a:xfrm>
            <a:off x="5031908" y="5090984"/>
            <a:ext cx="3635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Jake Young, Research Associate, CIPD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Jake.Young@cipd.co.uk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@jakeyoung500</a:t>
            </a:r>
          </a:p>
        </p:txBody>
      </p:sp>
    </p:spTree>
    <p:extLst>
      <p:ext uri="{BB962C8B-B14F-4D97-AF65-F5344CB8AC3E}">
        <p14:creationId xmlns:p14="http://schemas.microsoft.com/office/powerpoint/2010/main" val="2796236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753" y="640080"/>
            <a:ext cx="2800511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+mj-lt"/>
                <a:cs typeface="+mj-cs"/>
              </a:rPr>
              <a:t>The multicultural team is a growing phenomenon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4409267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women smiling&#10;&#10;Description automatically generated with low confidence">
            <a:extLst>
              <a:ext uri="{FF2B5EF4-FFF2-40B4-BE49-F238E27FC236}">
                <a16:creationId xmlns:a16="http://schemas.microsoft.com/office/drawing/2014/main" id="{98E5B226-A8CA-40BC-8499-CF1997D459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8" r="14337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0669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0" b="73332"/>
          <a:stretch/>
        </p:blipFill>
        <p:spPr>
          <a:xfrm>
            <a:off x="241532" y="1263623"/>
            <a:ext cx="8555355" cy="433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3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in a lab coat&#10;&#10;Description automatically generated with low confidence">
            <a:extLst>
              <a:ext uri="{FF2B5EF4-FFF2-40B4-BE49-F238E27FC236}">
                <a16:creationId xmlns:a16="http://schemas.microsoft.com/office/drawing/2014/main" id="{112F712D-5792-4B52-B3ED-8C8BED9002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r="19812" b="-3"/>
          <a:stretch/>
        </p:blipFill>
        <p:spPr>
          <a:xfrm>
            <a:off x="658813" y="2166938"/>
            <a:ext cx="3876675" cy="3457575"/>
          </a:xfrm>
          <a:prstGeom prst="rect">
            <a:avLst/>
          </a:prstGeom>
        </p:spPr>
      </p:pic>
      <p:pic>
        <p:nvPicPr>
          <p:cNvPr id="7" name="Content Placeholder 6" descr="A group of people in a meeting&#10;&#10;Description automatically generated with medium confidence">
            <a:extLst>
              <a:ext uri="{FF2B5EF4-FFF2-40B4-BE49-F238E27FC236}">
                <a16:creationId xmlns:a16="http://schemas.microsoft.com/office/drawing/2014/main" id="{3CCB0A36-8E78-4EF2-832C-DFAC1BD2E8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2" r="13179" b="3"/>
          <a:stretch/>
        </p:blipFill>
        <p:spPr>
          <a:xfrm>
            <a:off x="4608513" y="2166938"/>
            <a:ext cx="3876675" cy="3457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72747"/>
            <a:ext cx="7886700" cy="7155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two-pronged research approach</a:t>
            </a:r>
          </a:p>
        </p:txBody>
      </p:sp>
    </p:spTree>
    <p:extLst>
      <p:ext uri="{BB962C8B-B14F-4D97-AF65-F5344CB8AC3E}">
        <p14:creationId xmlns:p14="http://schemas.microsoft.com/office/powerpoint/2010/main" val="4069700598"/>
      </p:ext>
    </p:extLst>
  </p:cSld>
  <p:clrMapOvr>
    <a:masterClrMapping/>
  </p:clrMapOvr>
</p:sld>
</file>

<file path=ppt/theme/theme1.xml><?xml version="1.0" encoding="utf-8"?>
<a:theme xmlns:a="http://schemas.openxmlformats.org/drawingml/2006/main" name="CIPD Whit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EHRC Theme Colours">
      <a:dk1>
        <a:sysClr val="windowText" lastClr="000000"/>
      </a:dk1>
      <a:lt1>
        <a:sysClr val="window" lastClr="FFFFFF"/>
      </a:lt1>
      <a:dk2>
        <a:srgbClr val="0B4E60"/>
      </a:dk2>
      <a:lt2>
        <a:srgbClr val="E3E6EB"/>
      </a:lt2>
      <a:accent1>
        <a:srgbClr val="0B4E60"/>
      </a:accent1>
      <a:accent2>
        <a:srgbClr val="009C98"/>
      </a:accent2>
      <a:accent3>
        <a:srgbClr val="7DCAC7"/>
      </a:accent3>
      <a:accent4>
        <a:srgbClr val="00413C"/>
      </a:accent4>
      <a:accent5>
        <a:srgbClr val="64A230"/>
      </a:accent5>
      <a:accent6>
        <a:srgbClr val="F4AACC"/>
      </a:accent6>
      <a:hlink>
        <a:srgbClr val="00413C"/>
      </a:hlink>
      <a:folHlink>
        <a:srgbClr val="009C98"/>
      </a:folHlink>
    </a:clrScheme>
    <a:fontScheme name="EHRC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rt slide title here.pptx" id="{FDD486BD-72CF-4098-9637-E070BB6010F0}" vid="{6CA49850-E939-41AA-B91C-C0A726DB4A6D}"/>
    </a:ext>
  </a:extLst>
</a:theme>
</file>

<file path=ppt/theme/theme1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Main text slide - optio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CIPD WhiteDottedPattern">
  <a:themeElements>
    <a:clrScheme name="Custom 3">
      <a:dk1>
        <a:srgbClr val="007977"/>
      </a:dk1>
      <a:lt1>
        <a:sysClr val="window" lastClr="FFFFFF"/>
      </a:lt1>
      <a:dk2>
        <a:srgbClr val="58595B"/>
      </a:dk2>
      <a:lt2>
        <a:srgbClr val="E7E6E6"/>
      </a:lt2>
      <a:accent1>
        <a:srgbClr val="007977"/>
      </a:accent1>
      <a:accent2>
        <a:srgbClr val="00C8C3"/>
      </a:accent2>
      <a:accent3>
        <a:srgbClr val="520D5D"/>
      </a:accent3>
      <a:accent4>
        <a:srgbClr val="A991BC"/>
      </a:accent4>
      <a:accent5>
        <a:srgbClr val="58595B"/>
      </a:accent5>
      <a:accent6>
        <a:srgbClr val="97999C"/>
      </a:accent6>
      <a:hlink>
        <a:srgbClr val="007977"/>
      </a:hlink>
      <a:folHlink>
        <a:srgbClr val="520D5D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IPD WhiteDottedPattern">
  <a:themeElements>
    <a:clrScheme name="Custom 3">
      <a:dk1>
        <a:srgbClr val="007977"/>
      </a:dk1>
      <a:lt1>
        <a:sysClr val="window" lastClr="FFFFFF"/>
      </a:lt1>
      <a:dk2>
        <a:srgbClr val="58595B"/>
      </a:dk2>
      <a:lt2>
        <a:srgbClr val="E7E6E6"/>
      </a:lt2>
      <a:accent1>
        <a:srgbClr val="007977"/>
      </a:accent1>
      <a:accent2>
        <a:srgbClr val="00C8C3"/>
      </a:accent2>
      <a:accent3>
        <a:srgbClr val="520D5D"/>
      </a:accent3>
      <a:accent4>
        <a:srgbClr val="A991BC"/>
      </a:accent4>
      <a:accent5>
        <a:srgbClr val="58595B"/>
      </a:accent5>
      <a:accent6>
        <a:srgbClr val="97999C"/>
      </a:accent6>
      <a:hlink>
        <a:srgbClr val="007977"/>
      </a:hlink>
      <a:folHlink>
        <a:srgbClr val="520D5D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itle Slide">
  <a:themeElements>
    <a:clrScheme name="Red&amp;White - BT Openreac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15AA3"/>
      </a:accent1>
      <a:accent2>
        <a:srgbClr val="0A9B82"/>
      </a:accent2>
      <a:accent3>
        <a:srgbClr val="FFF500"/>
      </a:accent3>
      <a:accent4>
        <a:srgbClr val="7F7F7F"/>
      </a:accent4>
      <a:accent5>
        <a:srgbClr val="CCCCCC"/>
      </a:accent5>
      <a:accent6>
        <a:srgbClr val="E5E5E5"/>
      </a:accent6>
      <a:hlink>
        <a:srgbClr val="715AA3"/>
      </a:hlink>
      <a:folHlink>
        <a:srgbClr val="7F7F7F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sz="1100" dirty="0" err="1" smtClean="0"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FE51D2E2-0B8D-47FD-A71B-D5756CA501B1}" vid="{9E230200-6564-46EA-B39B-038731D63AD3}"/>
    </a:ext>
  </a:extLst>
</a:theme>
</file>

<file path=ppt/theme/theme16.xml><?xml version="1.0" encoding="utf-8"?>
<a:theme xmlns:a="http://schemas.openxmlformats.org/drawingml/2006/main" name="1_Office Theme">
  <a:themeElements>
    <a:clrScheme name="SLT">
      <a:dk1>
        <a:srgbClr val="000000"/>
      </a:dk1>
      <a:lt1>
        <a:srgbClr val="FFFFFF"/>
      </a:lt1>
      <a:dk2>
        <a:srgbClr val="BEBABA"/>
      </a:dk2>
      <a:lt2>
        <a:srgbClr val="6B6866"/>
      </a:lt2>
      <a:accent1>
        <a:srgbClr val="1777B3"/>
      </a:accent1>
      <a:accent2>
        <a:srgbClr val="674367"/>
      </a:accent2>
      <a:accent3>
        <a:srgbClr val="04858A"/>
      </a:accent3>
      <a:accent4>
        <a:srgbClr val="F19B14"/>
      </a:accent4>
      <a:accent5>
        <a:srgbClr val="BD2828"/>
      </a:accent5>
      <a:accent6>
        <a:srgbClr val="139B1C"/>
      </a:accent6>
      <a:hlink>
        <a:srgbClr val="652367"/>
      </a:hlink>
      <a:folHlink>
        <a:srgbClr val="6B68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G_Presentation" id="{0177B21E-1509-44EC-98AB-6D9E7B80592B}" vid="{679143C1-4A71-4C1F-BF0D-CD10D8334B46}"/>
    </a:ext>
  </a:extLst>
</a:theme>
</file>

<file path=ppt/theme/theme17.xml><?xml version="1.0" encoding="utf-8"?>
<a:theme xmlns:a="http://schemas.openxmlformats.org/drawingml/2006/main" name="1_CIPD Slat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Custom Design">
  <a:themeElements>
    <a:clrScheme name="cipd">
      <a:dk1>
        <a:srgbClr val="58595B"/>
      </a:dk1>
      <a:lt1>
        <a:sysClr val="window" lastClr="FFFFFF"/>
      </a:lt1>
      <a:dk2>
        <a:srgbClr val="520D5D"/>
      </a:dk2>
      <a:lt2>
        <a:srgbClr val="EBECED"/>
      </a:lt2>
      <a:accent1>
        <a:srgbClr val="520D5D"/>
      </a:accent1>
      <a:accent2>
        <a:srgbClr val="72BF44"/>
      </a:accent2>
      <a:accent3>
        <a:srgbClr val="00A5A5"/>
      </a:accent3>
      <a:accent4>
        <a:srgbClr val="DA1D52"/>
      </a:accent4>
      <a:accent5>
        <a:srgbClr val="FFC20E"/>
      </a:accent5>
      <a:accent6>
        <a:srgbClr val="F47929"/>
      </a:accent6>
      <a:hlink>
        <a:srgbClr val="009682"/>
      </a:hlink>
      <a:folHlink>
        <a:srgbClr val="649B23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PD Purpl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IPD Slat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IPD WhitePlain">
  <a:themeElements>
    <a:clrScheme name="Custom 1">
      <a:dk1>
        <a:srgbClr val="520D5D"/>
      </a:dk1>
      <a:lt1>
        <a:srgbClr val="FFFFFF"/>
      </a:lt1>
      <a:dk2>
        <a:srgbClr val="58595B"/>
      </a:dk2>
      <a:lt2>
        <a:srgbClr val="E7E6E6"/>
      </a:lt2>
      <a:accent1>
        <a:srgbClr val="520D5D"/>
      </a:accent1>
      <a:accent2>
        <a:srgbClr val="A991BC"/>
      </a:accent2>
      <a:accent3>
        <a:srgbClr val="58595B"/>
      </a:accent3>
      <a:accent4>
        <a:srgbClr val="E68286"/>
      </a:accent4>
      <a:accent5>
        <a:srgbClr val="DA1D52"/>
      </a:accent5>
      <a:accent6>
        <a:srgbClr val="DBD3E5"/>
      </a:accent6>
      <a:hlink>
        <a:srgbClr val="DA1D52"/>
      </a:hlink>
      <a:folHlink>
        <a:srgbClr val="520D5D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IPD Purpl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IPD WhiteDottedPattern">
  <a:themeElements>
    <a:clrScheme name="Custom 1">
      <a:dk1>
        <a:srgbClr val="520D5D"/>
      </a:dk1>
      <a:lt1>
        <a:srgbClr val="FFFFFF"/>
      </a:lt1>
      <a:dk2>
        <a:srgbClr val="58595B"/>
      </a:dk2>
      <a:lt2>
        <a:srgbClr val="E7E6E6"/>
      </a:lt2>
      <a:accent1>
        <a:srgbClr val="520D5D"/>
      </a:accent1>
      <a:accent2>
        <a:srgbClr val="A991BC"/>
      </a:accent2>
      <a:accent3>
        <a:srgbClr val="58595B"/>
      </a:accent3>
      <a:accent4>
        <a:srgbClr val="E68286"/>
      </a:accent4>
      <a:accent5>
        <a:srgbClr val="DA1D52"/>
      </a:accent5>
      <a:accent6>
        <a:srgbClr val="DBD3E5"/>
      </a:accent6>
      <a:hlink>
        <a:srgbClr val="DA1D52"/>
      </a:hlink>
      <a:folHlink>
        <a:srgbClr val="520D5D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IPD WhitePl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Investec 4x3 Template">
  <a:themeElements>
    <a:clrScheme name="Custom 1">
      <a:dk1>
        <a:srgbClr val="1D252D"/>
      </a:dk1>
      <a:lt1>
        <a:srgbClr val="FFFFFF"/>
      </a:lt1>
      <a:dk2>
        <a:srgbClr val="FF0000"/>
      </a:dk2>
      <a:lt2>
        <a:srgbClr val="4A4A49"/>
      </a:lt2>
      <a:accent1>
        <a:srgbClr val="929497"/>
      </a:accent1>
      <a:accent2>
        <a:srgbClr val="EDEDED"/>
      </a:accent2>
      <a:accent3>
        <a:srgbClr val="FFFFFF"/>
      </a:accent3>
      <a:accent4>
        <a:srgbClr val="929291"/>
      </a:accent4>
      <a:accent5>
        <a:srgbClr val="B6B6B5"/>
      </a:accent5>
      <a:accent6>
        <a:srgbClr val="DADADA"/>
      </a:accent6>
      <a:hlink>
        <a:srgbClr val="BDBEC0"/>
      </a:hlink>
      <a:folHlink>
        <a:srgbClr val="D5D5D5"/>
      </a:folHlink>
    </a:clrScheme>
    <a:fontScheme name="Custom 8">
      <a:majorFont>
        <a:latin typeface="Frutiger CE 45 Light"/>
        <a:ea typeface=""/>
        <a:cs typeface=""/>
      </a:majorFont>
      <a:minorFont>
        <a:latin typeface="Frutiger CE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vestec_Full template v3.pptx" id="{296B17CE-D50A-4617-960C-557784FA0F05}" vid="{572E794A-3B52-4396-9683-722D9436EFA2}"/>
    </a:ext>
  </a:extLst>
</a:theme>
</file>

<file path=ppt/theme/theme9.xml><?xml version="1.0" encoding="utf-8"?>
<a:theme xmlns:a="http://schemas.openxmlformats.org/drawingml/2006/main" name="1_Investec 4x3 Template">
  <a:themeElements>
    <a:clrScheme name="Custom 7">
      <a:dk1>
        <a:srgbClr val="1D252D"/>
      </a:dk1>
      <a:lt1>
        <a:srgbClr val="FFFFFF"/>
      </a:lt1>
      <a:dk2>
        <a:srgbClr val="FF0000"/>
      </a:dk2>
      <a:lt2>
        <a:srgbClr val="4A4A49"/>
      </a:lt2>
      <a:accent1>
        <a:srgbClr val="929497"/>
      </a:accent1>
      <a:accent2>
        <a:srgbClr val="EDEDED"/>
      </a:accent2>
      <a:accent3>
        <a:srgbClr val="FFFFFF"/>
      </a:accent3>
      <a:accent4>
        <a:srgbClr val="929291"/>
      </a:accent4>
      <a:accent5>
        <a:srgbClr val="B6B6B5"/>
      </a:accent5>
      <a:accent6>
        <a:srgbClr val="DADADA"/>
      </a:accent6>
      <a:hlink>
        <a:srgbClr val="BDBEC0"/>
      </a:hlink>
      <a:folHlink>
        <a:srgbClr val="D5D5D5"/>
      </a:folHlink>
    </a:clrScheme>
    <a:fontScheme name="Lewis Silkin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vestec_Full template v3.pptx" id="{296B17CE-D50A-4617-960C-557784FA0F05}" vid="{572E794A-3B52-4396-9683-722D9436EFA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06CB4AC2BAF4499187330FB32C2981" ma:contentTypeVersion="11" ma:contentTypeDescription="Create a new document." ma:contentTypeScope="" ma:versionID="884da8005ef0d51b490e4fac02f593d9">
  <xsd:schema xmlns:xsd="http://www.w3.org/2001/XMLSchema" xmlns:xs="http://www.w3.org/2001/XMLSchema" xmlns:p="http://schemas.microsoft.com/office/2006/metadata/properties" xmlns:ns2="3c736931-1075-4a6e-9e5f-8b614f6bd870" xmlns:ns3="f68cbaf3-1025-4cac-a0d2-1b4a9ae74d7c" targetNamespace="http://schemas.microsoft.com/office/2006/metadata/properties" ma:root="true" ma:fieldsID="f6e001150734d8e03c03c90e31f2b081" ns2:_="" ns3:_="">
    <xsd:import namespace="3c736931-1075-4a6e-9e5f-8b614f6bd870"/>
    <xsd:import namespace="f68cbaf3-1025-4cac-a0d2-1b4a9ae74d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36931-1075-4a6e-9e5f-8b614f6bd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cbaf3-1025-4cac-a0d2-1b4a9ae74d7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117093-BDC2-4610-8273-4DA4856A03FA}">
  <ds:schemaRefs>
    <ds:schemaRef ds:uri="3c736931-1075-4a6e-9e5f-8b614f6bd870"/>
    <ds:schemaRef ds:uri="f68cbaf3-1025-4cac-a0d2-1b4a9ae74d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6726CBE-7978-448E-9B6B-F7AB79A64D85}">
  <ds:schemaRefs>
    <ds:schemaRef ds:uri="3c736931-1075-4a6e-9e5f-8b614f6bd870"/>
    <ds:schemaRef ds:uri="f68cbaf3-1025-4cac-a0d2-1b4a9ae74d7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CF72735-D75D-4D36-8CDA-3DFD31678F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</Words>
  <Application>Microsoft Office PowerPoint</Application>
  <PresentationFormat>On-screen Show (4:3)</PresentationFormat>
  <Paragraphs>88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19</vt:i4>
      </vt:variant>
    </vt:vector>
  </HeadingPairs>
  <TitlesOfParts>
    <vt:vector size="51" baseType="lpstr">
      <vt:lpstr>Arial</vt:lpstr>
      <vt:lpstr>Arial Nova</vt:lpstr>
      <vt:lpstr>Calibri</vt:lpstr>
      <vt:lpstr>Calibri Light</vt:lpstr>
      <vt:lpstr>Century Gothic</vt:lpstr>
      <vt:lpstr>Corbel</vt:lpstr>
      <vt:lpstr>Courier New</vt:lpstr>
      <vt:lpstr>Frutiger CE 45 Light</vt:lpstr>
      <vt:lpstr>Symbol</vt:lpstr>
      <vt:lpstr>Tahoma</vt:lpstr>
      <vt:lpstr>Trebuchet MS</vt:lpstr>
      <vt:lpstr>Varah</vt:lpstr>
      <vt:lpstr>Varah </vt:lpstr>
      <vt:lpstr>Wingdings</vt:lpstr>
      <vt:lpstr>CIPD WhiteDottedPattern</vt:lpstr>
      <vt:lpstr>CIPD PurpleDottedPattern</vt:lpstr>
      <vt:lpstr>CIPD SlateDottedPattern</vt:lpstr>
      <vt:lpstr>CIPD WhitePlain</vt:lpstr>
      <vt:lpstr>1_CIPD PurpleDottedPattern</vt:lpstr>
      <vt:lpstr>1_CIPD WhiteDottedPattern</vt:lpstr>
      <vt:lpstr>1_CIPD WhitePlain</vt:lpstr>
      <vt:lpstr>Investec 4x3 Template</vt:lpstr>
      <vt:lpstr>1_Investec 4x3 Template</vt:lpstr>
      <vt:lpstr>Office Theme</vt:lpstr>
      <vt:lpstr>Cover slide</vt:lpstr>
      <vt:lpstr>Main text slide - option 2</vt:lpstr>
      <vt:lpstr>1_CIPD WhiteDottedPattern</vt:lpstr>
      <vt:lpstr>CIPD WhiteDottedPattern</vt:lpstr>
      <vt:lpstr>Title Slide</vt:lpstr>
      <vt:lpstr>1_Office Theme</vt:lpstr>
      <vt:lpstr>1_CIPD SlateDottedPattern</vt:lpstr>
      <vt:lpstr>Custom Design</vt:lpstr>
      <vt:lpstr>CIPD webinar series</vt:lpstr>
      <vt:lpstr>Welcome </vt:lpstr>
      <vt:lpstr>PowerPoint Presentation</vt:lpstr>
      <vt:lpstr>PowerPoint Presentation</vt:lpstr>
      <vt:lpstr>*New* Wellbeing Resources</vt:lpstr>
      <vt:lpstr>Managing Multicultural Teams</vt:lpstr>
      <vt:lpstr>The multicultural team is a growing phenomenon</vt:lpstr>
      <vt:lpstr>PowerPoint Presentation</vt:lpstr>
      <vt:lpstr>A two-pronged research approach</vt:lpstr>
      <vt:lpstr>EBP is an established  process…</vt:lpstr>
      <vt:lpstr>Practical questions &amp; better decisions</vt:lpstr>
      <vt:lpstr>What are multicultural teams? </vt:lpstr>
      <vt:lpstr>What are the challenges and opportunities of multicultural teams?</vt:lpstr>
      <vt:lpstr>Culturally diverse teams are more creative </vt:lpstr>
      <vt:lpstr>Language barriers present a challenge to effective communication</vt:lpstr>
      <vt:lpstr>How important are culturally intelligent leaders?</vt:lpstr>
      <vt:lpstr>Multicultural teams have faced unique challenges during the pandemic</vt:lpstr>
      <vt:lpstr>Takeaways and Recommendations</vt:lpstr>
      <vt:lpstr>Resources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CIPD Coronavirus webinar series</dc:title>
  <dc:creator>Kristian Adams</dc:creator>
  <cp:lastModifiedBy>Kristian Adams</cp:lastModifiedBy>
  <cp:revision>1</cp:revision>
  <dcterms:created xsi:type="dcterms:W3CDTF">2020-10-20T20:48:56Z</dcterms:created>
  <dcterms:modified xsi:type="dcterms:W3CDTF">2021-06-28T14:16:35Z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0x010100C606CB4AC2BAF4499187330FB32C2981</vt:lpwstr>
  </property>
</Properties>
</file>