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6.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7.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8.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9.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 id="2147483713" r:id="rId5"/>
    <p:sldMasterId id="2147483741" r:id="rId6"/>
    <p:sldMasterId id="2147483727" r:id="rId7"/>
    <p:sldMasterId id="2147483760" r:id="rId8"/>
    <p:sldMasterId id="2147483775" r:id="rId9"/>
    <p:sldMasterId id="2147483792" r:id="rId10"/>
    <p:sldMasterId id="2147483804" r:id="rId11"/>
    <p:sldMasterId id="2147483824" r:id="rId12"/>
    <p:sldMasterId id="2147483839" r:id="rId13"/>
    <p:sldMasterId id="2147483846" r:id="rId14"/>
    <p:sldMasterId id="2147483838" r:id="rId15"/>
    <p:sldMasterId id="2147483689" r:id="rId16"/>
    <p:sldMasterId id="2147483660" r:id="rId17"/>
    <p:sldMasterId id="2147483905" r:id="rId18"/>
    <p:sldMasterId id="2147483923" r:id="rId19"/>
    <p:sldMasterId id="2147483961" r:id="rId20"/>
    <p:sldMasterId id="2147483987" r:id="rId21"/>
    <p:sldMasterId id="2147484018" r:id="rId22"/>
    <p:sldMasterId id="2147484033" r:id="rId23"/>
    <p:sldMasterId id="2147484050" r:id="rId24"/>
  </p:sldMasterIdLst>
  <p:notesMasterIdLst>
    <p:notesMasterId r:id="rId49"/>
  </p:notesMasterIdLst>
  <p:sldIdLst>
    <p:sldId id="263" r:id="rId25"/>
    <p:sldId id="271" r:id="rId26"/>
    <p:sldId id="711" r:id="rId27"/>
    <p:sldId id="699" r:id="rId28"/>
    <p:sldId id="700" r:id="rId29"/>
    <p:sldId id="283" r:id="rId30"/>
    <p:sldId id="838840841" r:id="rId31"/>
    <p:sldId id="338" r:id="rId32"/>
    <p:sldId id="342" r:id="rId33"/>
    <p:sldId id="343" r:id="rId34"/>
    <p:sldId id="344" r:id="rId35"/>
    <p:sldId id="345" r:id="rId36"/>
    <p:sldId id="346" r:id="rId37"/>
    <p:sldId id="347" r:id="rId38"/>
    <p:sldId id="288" r:id="rId39"/>
    <p:sldId id="287" r:id="rId40"/>
    <p:sldId id="838840828" r:id="rId41"/>
    <p:sldId id="838840842" r:id="rId42"/>
    <p:sldId id="838840837" r:id="rId43"/>
    <p:sldId id="838840836" r:id="rId44"/>
    <p:sldId id="838840838" r:id="rId45"/>
    <p:sldId id="950" r:id="rId46"/>
    <p:sldId id="838840825" r:id="rId47"/>
    <p:sldId id="698" r:id="rId48"/>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2449FF-64CF-4943-82F4-4F55E7F8F7E1}">
          <p14:sldIdLst>
            <p14:sldId id="263"/>
            <p14:sldId id="271"/>
            <p14:sldId id="711"/>
            <p14:sldId id="699"/>
            <p14:sldId id="700"/>
            <p14:sldId id="283"/>
            <p14:sldId id="838840841"/>
            <p14:sldId id="338"/>
            <p14:sldId id="342"/>
            <p14:sldId id="343"/>
            <p14:sldId id="344"/>
            <p14:sldId id="345"/>
            <p14:sldId id="346"/>
            <p14:sldId id="347"/>
            <p14:sldId id="288"/>
            <p14:sldId id="287"/>
            <p14:sldId id="838840828"/>
            <p14:sldId id="838840842"/>
            <p14:sldId id="838840837"/>
            <p14:sldId id="838840836"/>
            <p14:sldId id="838840838"/>
            <p14:sldId id="950"/>
            <p14:sldId id="838840825"/>
            <p14:sldId id="698"/>
          </p14:sldIdLst>
        </p14:section>
      </p14:sectionLst>
    </p:ext>
    <p:ext uri="{EFAFB233-063F-42B5-8137-9DF3F51BA10A}">
      <p15:sldGuideLst xmlns:p15="http://schemas.microsoft.com/office/powerpoint/2012/main">
        <p15:guide id="1" orient="horz" pos="2409" userDrawn="1">
          <p15:clr>
            <a:srgbClr val="A4A3A4"/>
          </p15:clr>
        </p15:guide>
        <p15:guide id="2" pos="2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unroe" initials="DM" lastIdx="4" clrIdx="0">
    <p:extLst>
      <p:ext uri="{19B8F6BF-5375-455C-9EA6-DF929625EA0E}">
        <p15:presenceInfo xmlns:p15="http://schemas.microsoft.com/office/powerpoint/2012/main" userId="S::danielle.munroe@cipd.co.uk::2236ad1d-c9ef-4687-88f3-5922db8f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D5D"/>
    <a:srgbClr val="A991BC"/>
    <a:srgbClr val="8B6AA2"/>
    <a:srgbClr val="58595B"/>
    <a:srgbClr val="DB1D52"/>
    <a:srgbClr val="DBD3E5"/>
    <a:srgbClr val="B8BABC"/>
    <a:srgbClr val="DADBDC"/>
    <a:srgbClr val="97999C"/>
    <a:srgbClr val="E68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28" y="114"/>
      </p:cViewPr>
      <p:guideLst>
        <p:guide orient="horz" pos="2409"/>
        <p:guide pos="2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BF99810C-90C5-4D73-9CBA-F699AE2D2E33}" type="datetimeFigureOut">
              <a:rPr lang="en-GB" smtClean="0"/>
              <a:t>27/07/2021</a:t>
            </a:fld>
            <a:endParaRPr lang="en-GB"/>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6C7ACFDB-760C-482D-8FF6-2AB217B58877}" type="slidenum">
              <a:rPr lang="en-GB" smtClean="0"/>
              <a:t>‹#›</a:t>
            </a:fld>
            <a:endParaRPr lang="en-GB"/>
          </a:p>
        </p:txBody>
      </p:sp>
    </p:spTree>
    <p:extLst>
      <p:ext uri="{BB962C8B-B14F-4D97-AF65-F5344CB8AC3E}">
        <p14:creationId xmlns:p14="http://schemas.microsoft.com/office/powerpoint/2010/main" val="302301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pd.co.uk/knowledge/fundamentals/relations/disputes/workplace-conflict-people-manager-guid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B1F78-C374-4071-8C46-5818C6DD97A1}" type="slidenum">
              <a:rPr lang="en-GB" smtClean="0"/>
              <a:t>5</a:t>
            </a:fld>
            <a:endParaRPr lang="en-GB"/>
          </a:p>
        </p:txBody>
      </p:sp>
    </p:spTree>
    <p:extLst>
      <p:ext uri="{BB962C8B-B14F-4D97-AF65-F5344CB8AC3E}">
        <p14:creationId xmlns:p14="http://schemas.microsoft.com/office/powerpoint/2010/main" val="24462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Health, safety and wellbeing</a:t>
            </a:r>
          </a:p>
          <a:p>
            <a:pPr marL="171450" indent="-171450">
              <a:buFont typeface="Arial" panose="020B0604020202020204" pitchFamily="34" charset="0"/>
              <a:buChar char="•"/>
            </a:pPr>
            <a:r>
              <a:rPr lang="en-GB"/>
              <a:t>Supporting mental health</a:t>
            </a:r>
          </a:p>
          <a:p>
            <a:pPr marL="171450" indent="-171450">
              <a:buFont typeface="Arial" panose="020B0604020202020204" pitchFamily="34" charset="0"/>
              <a:buChar char="•"/>
            </a:pPr>
            <a:r>
              <a:rPr lang="en-GB"/>
              <a:t>Considering performance management</a:t>
            </a:r>
          </a:p>
          <a:p>
            <a:pPr marL="171450" indent="-171450">
              <a:buFont typeface="Arial" panose="020B0604020202020204" pitchFamily="34" charset="0"/>
              <a:buChar char="•"/>
            </a:pPr>
            <a:r>
              <a:rPr lang="en-GB"/>
              <a:t>Importance of training for all involved</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Important link to homeworking guide for more detail on managing staff while working from home</a:t>
            </a:r>
          </a:p>
          <a:p>
            <a:endParaRPr lang="en-GB"/>
          </a:p>
        </p:txBody>
      </p:sp>
      <p:sp>
        <p:nvSpPr>
          <p:cNvPr id="4" name="Slide Number Placeholder 3"/>
          <p:cNvSpPr>
            <a:spLocks noGrp="1"/>
          </p:cNvSpPr>
          <p:nvPr>
            <p:ph type="sldNum" sz="quarter" idx="5"/>
          </p:nvPr>
        </p:nvSpPr>
        <p:spPr/>
        <p:txBody>
          <a:bodyPr/>
          <a:lstStyle/>
          <a:p>
            <a:fld id="{5E846C2A-E172-4E7F-8620-4B9C335BFB4C}" type="slidenum">
              <a:rPr lang="en-GB" smtClean="0"/>
              <a:t>14</a:t>
            </a:fld>
            <a:endParaRPr lang="en-GB"/>
          </a:p>
        </p:txBody>
      </p:sp>
    </p:spTree>
    <p:extLst>
      <p:ext uri="{BB962C8B-B14F-4D97-AF65-F5344CB8AC3E}">
        <p14:creationId xmlns:p14="http://schemas.microsoft.com/office/powerpoint/2010/main" val="202190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the bottom of every page of the guide is this button to provide feedback. </a:t>
            </a:r>
          </a:p>
          <a:p>
            <a:endParaRPr lang="en-GB"/>
          </a:p>
          <a:p>
            <a:r>
              <a:rPr lang="en-GB"/>
              <a:t>We’re eager for as much feedback as possible. This is a quickly developing area with lots of discovery, we plan to add to and iterate guidance based on experience and feedback</a:t>
            </a:r>
          </a:p>
        </p:txBody>
      </p:sp>
      <p:sp>
        <p:nvSpPr>
          <p:cNvPr id="4" name="Slide Number Placeholder 3"/>
          <p:cNvSpPr>
            <a:spLocks noGrp="1"/>
          </p:cNvSpPr>
          <p:nvPr>
            <p:ph type="sldNum" sz="quarter" idx="5"/>
          </p:nvPr>
        </p:nvSpPr>
        <p:spPr/>
        <p:txBody>
          <a:bodyPr/>
          <a:lstStyle/>
          <a:p>
            <a:fld id="{5E846C2A-E172-4E7F-8620-4B9C335BFB4C}" type="slidenum">
              <a:rPr lang="en-GB" smtClean="0"/>
              <a:t>15</a:t>
            </a:fld>
            <a:endParaRPr lang="en-GB"/>
          </a:p>
        </p:txBody>
      </p:sp>
    </p:spTree>
    <p:extLst>
      <p:ext uri="{BB962C8B-B14F-4D97-AF65-F5344CB8AC3E}">
        <p14:creationId xmlns:p14="http://schemas.microsoft.com/office/powerpoint/2010/main" val="382938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Webinars throughout August</a:t>
            </a:r>
          </a:p>
          <a:p>
            <a:endParaRPr lang="en-GB"/>
          </a:p>
          <a:p>
            <a:r>
              <a:rPr lang="en-GB"/>
              <a:t>Hybrid working conference 13</a:t>
            </a:r>
            <a:r>
              <a:rPr lang="en-GB" baseline="30000"/>
              <a:t>th</a:t>
            </a:r>
            <a:r>
              <a:rPr lang="en-GB"/>
              <a:t> August</a:t>
            </a:r>
          </a:p>
        </p:txBody>
      </p:sp>
      <p:sp>
        <p:nvSpPr>
          <p:cNvPr id="4" name="Slide Number Placeholder 3"/>
          <p:cNvSpPr>
            <a:spLocks noGrp="1"/>
          </p:cNvSpPr>
          <p:nvPr>
            <p:ph type="sldNum" sz="quarter" idx="5"/>
          </p:nvPr>
        </p:nvSpPr>
        <p:spPr/>
        <p:txBody>
          <a:bodyPr/>
          <a:lstStyle/>
          <a:p>
            <a:fld id="{5E846C2A-E172-4E7F-8620-4B9C335BFB4C}" type="slidenum">
              <a:rPr lang="en-GB" smtClean="0"/>
              <a:t>16</a:t>
            </a:fld>
            <a:endParaRPr lang="en-GB"/>
          </a:p>
        </p:txBody>
      </p:sp>
    </p:spTree>
    <p:extLst>
      <p:ext uri="{BB962C8B-B14F-4D97-AF65-F5344CB8AC3E}">
        <p14:creationId xmlns:p14="http://schemas.microsoft.com/office/powerpoint/2010/main" val="427833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33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 line managers through effective learning and development. This should two separate but related elements: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i="1">
                <a:effectLst/>
                <a:latin typeface="Calibri" panose="020F0502020204030204" pitchFamily="34" charset="0"/>
                <a:ea typeface="Calibri" panose="020F0502020204030204" pitchFamily="34" charset="0"/>
                <a:cs typeface="Times New Roman" panose="02020603050405020304" pitchFamily="18" charset="0"/>
              </a:rPr>
              <a:t>Manager responsibilities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err="1">
                <a:effectLst/>
                <a:latin typeface="Calibri" panose="020F0502020204030204" pitchFamily="34" charset="0"/>
                <a:ea typeface="Calibri" panose="020F0502020204030204" pitchFamily="34" charset="0"/>
                <a:cs typeface="Times New Roman" panose="02020603050405020304" pitchFamily="18" charset="0"/>
              </a:rPr>
              <a:t>Familiarise</a:t>
            </a:r>
            <a:r>
              <a:rPr lang="en-US" sz="1800">
                <a:effectLst/>
                <a:latin typeface="Calibri" panose="020F0502020204030204" pitchFamily="34" charset="0"/>
                <a:ea typeface="Calibri" panose="020F0502020204030204" pitchFamily="34" charset="0"/>
                <a:cs typeface="Times New Roman" panose="02020603050405020304" pitchFamily="18" charset="0"/>
              </a:rPr>
              <a:t> themselves with </a:t>
            </a:r>
            <a:r>
              <a:rPr lang="en-US" sz="180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800">
                <a:effectLst/>
                <a:latin typeface="Calibri" panose="020F0502020204030204" pitchFamily="34" charset="0"/>
                <a:ea typeface="Calibri" panose="020F0502020204030204" pitchFamily="34" charset="0"/>
                <a:cs typeface="Times New Roman" panose="02020603050405020304" pitchFamily="18" charset="0"/>
              </a:rPr>
              <a:t> policy and guidance on hybrid working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Discuss hybrid working with their team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Establish new ways of working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Engage the team about the best ways to communicate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Support fairness and inclusion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Keep a spotlight on wellbeing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Tips for managing hybrid teams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67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 hybrid environment, </a:t>
            </a:r>
            <a:r>
              <a:rPr lang="en-US"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organisations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must ensure ongoing access to development and career conversations for all employees and make sure there is a fair allocation of work and opportunities.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 areas where inequalities may have developed during the pandemic and setting out plans to address these to ensure they not have a long-term detrimental impact on individuals or the </a:t>
            </a:r>
            <a:r>
              <a:rPr lang="en-US"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 where any inclusion risks may arise if employees move to hybrid working and how these can be mitigated.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Track and review your data around recruitment, promotion, reward, retention in the light of hybrid working to ensure there aren’t any unintended negative consequences. Make adjustments where needed.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Look at where remote/ hybrid working might be a helpful reasonable adjustment for an employee with a disability or long-term health condition.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 all the issues where an employee might not be able to work from home (lack of private space, social isolation, incidences of domestic abuse) or in the physical workspace (clinically vulnerable,  concerns over using public transport) and accommodate wherever possible.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Take steps to ensure equality of experience between employees in the office and employees at home.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aware of potential conflict and taking steps to ensure </a:t>
            </a:r>
            <a:r>
              <a:rPr lang="en-US" sz="180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tooltip="Dealing with conflict at work: a guide for line managers"/>
              </a:rPr>
              <a:t>managers are prepared to properly manage any conflict situations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Boosting flexible hours working arrangements for people who can’t work remotely at all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07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698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7ACFDB-760C-482D-8FF6-2AB217B58877}" type="slidenum">
              <a:rPr lang="en-GB" smtClean="0"/>
              <a:t>24</a:t>
            </a:fld>
            <a:endParaRPr lang="en-GB"/>
          </a:p>
        </p:txBody>
      </p:sp>
    </p:spTree>
    <p:extLst>
      <p:ext uri="{BB962C8B-B14F-4D97-AF65-F5344CB8AC3E}">
        <p14:creationId xmlns:p14="http://schemas.microsoft.com/office/powerpoint/2010/main" val="164677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3FB206-10F2-4778-B46C-503E16289485}" type="slidenum">
              <a:rPr lang="en-GB" smtClean="0"/>
              <a:t>6</a:t>
            </a:fld>
            <a:endParaRPr lang="en-GB"/>
          </a:p>
        </p:txBody>
      </p:sp>
    </p:spTree>
    <p:extLst>
      <p:ext uri="{BB962C8B-B14F-4D97-AF65-F5344CB8AC3E}">
        <p14:creationId xmlns:p14="http://schemas.microsoft.com/office/powerpoint/2010/main" val="320406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3FB206-10F2-4778-B46C-503E16289485}" type="slidenum">
              <a:rPr lang="en-GB" smtClean="0"/>
              <a:t>7</a:t>
            </a:fld>
            <a:endParaRPr lang="en-GB"/>
          </a:p>
        </p:txBody>
      </p:sp>
    </p:spTree>
    <p:extLst>
      <p:ext uri="{BB962C8B-B14F-4D97-AF65-F5344CB8AC3E}">
        <p14:creationId xmlns:p14="http://schemas.microsoft.com/office/powerpoint/2010/main" val="194279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 to the guide and brief setting out of the sections</a:t>
            </a:r>
          </a:p>
        </p:txBody>
      </p:sp>
      <p:sp>
        <p:nvSpPr>
          <p:cNvPr id="4" name="Slide Number Placeholder 3"/>
          <p:cNvSpPr>
            <a:spLocks noGrp="1"/>
          </p:cNvSpPr>
          <p:nvPr>
            <p:ph type="sldNum" sz="quarter" idx="5"/>
          </p:nvPr>
        </p:nvSpPr>
        <p:spPr/>
        <p:txBody>
          <a:bodyPr/>
          <a:lstStyle/>
          <a:p>
            <a:fld id="{C03FB206-10F2-4778-B46C-503E16289485}" type="slidenum">
              <a:rPr lang="en-GB" smtClean="0"/>
              <a:t>8</a:t>
            </a:fld>
            <a:endParaRPr lang="en-GB"/>
          </a:p>
        </p:txBody>
      </p:sp>
    </p:spTree>
    <p:extLst>
      <p:ext uri="{BB962C8B-B14F-4D97-AF65-F5344CB8AC3E}">
        <p14:creationId xmlns:p14="http://schemas.microsoft.com/office/powerpoint/2010/main" val="2222765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consultation as an example of how sections of the guide link to each other as discussion/consultation is relevant throughout rather than just at one stage</a:t>
            </a:r>
          </a:p>
          <a:p>
            <a:pPr marL="0" indent="0">
              <a:buFont typeface="Arial" panose="020B0604020202020204" pitchFamily="34" charset="0"/>
              <a:buNone/>
            </a:pPr>
            <a:endParaRPr lang="en-GB"/>
          </a:p>
          <a:p>
            <a:pPr marL="0" indent="0">
              <a:buFont typeface="Arial" panose="020B0604020202020204" pitchFamily="34" charset="0"/>
              <a:buNone/>
            </a:pPr>
            <a:r>
              <a:rPr lang="en-GB"/>
              <a:t>Importance of currently available </a:t>
            </a:r>
            <a:r>
              <a:rPr lang="en-GB" err="1"/>
              <a:t>Acas</a:t>
            </a:r>
            <a:r>
              <a:rPr lang="en-GB"/>
              <a:t> guidance and how it links in with hybrid working to provide extra detail and context:</a:t>
            </a:r>
          </a:p>
          <a:p>
            <a:pPr marL="171450" indent="-171450">
              <a:buFont typeface="Arial" panose="020B0604020202020204" pitchFamily="34" charset="0"/>
              <a:buChar char="•"/>
            </a:pPr>
            <a:r>
              <a:rPr lang="en-GB"/>
              <a:t>Home working– linked to throughout hybrid working guide at appropriate points (e.g. supporting and managing section)</a:t>
            </a:r>
          </a:p>
          <a:p>
            <a:pPr marL="171450" indent="-171450">
              <a:buFont typeface="Arial" panose="020B0604020202020204" pitchFamily="34" charset="0"/>
              <a:buChar char="•"/>
            </a:pPr>
            <a:r>
              <a:rPr lang="en-GB"/>
              <a:t>Flexible working guide – linked to full guide on responding to a flexible working request</a:t>
            </a:r>
          </a:p>
        </p:txBody>
      </p:sp>
      <p:sp>
        <p:nvSpPr>
          <p:cNvPr id="4" name="Slide Number Placeholder 3"/>
          <p:cNvSpPr>
            <a:spLocks noGrp="1"/>
          </p:cNvSpPr>
          <p:nvPr>
            <p:ph type="sldNum" sz="quarter" idx="5"/>
          </p:nvPr>
        </p:nvSpPr>
        <p:spPr/>
        <p:txBody>
          <a:bodyPr/>
          <a:lstStyle/>
          <a:p>
            <a:fld id="{C03FB206-10F2-4778-B46C-503E16289485}" type="slidenum">
              <a:rPr lang="en-GB" smtClean="0"/>
              <a:t>9</a:t>
            </a:fld>
            <a:endParaRPr lang="en-GB"/>
          </a:p>
        </p:txBody>
      </p:sp>
    </p:spTree>
    <p:extLst>
      <p:ext uri="{BB962C8B-B14F-4D97-AF65-F5344CB8AC3E}">
        <p14:creationId xmlns:p14="http://schemas.microsoft.com/office/powerpoint/2010/main" val="295137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you might consider hybrid working</a:t>
            </a:r>
          </a:p>
          <a:p>
            <a:pPr marL="171450" indent="-171450">
              <a:buFont typeface="Arial" panose="020B0604020202020204" pitchFamily="34" charset="0"/>
              <a:buChar char="•"/>
            </a:pPr>
            <a:r>
              <a:rPr lang="en-GB"/>
              <a:t>You might look to introduce it. Balancing employee desire for some home working and business needs</a:t>
            </a:r>
          </a:p>
          <a:p>
            <a:pPr marL="171450" indent="-171450">
              <a:buFont typeface="Arial" panose="020B0604020202020204" pitchFamily="34" charset="0"/>
              <a:buChar char="•"/>
            </a:pPr>
            <a:r>
              <a:rPr lang="en-GB"/>
              <a:t>Transitioning from emergency ways of working during restrictions</a:t>
            </a:r>
          </a:p>
          <a:p>
            <a:pPr marL="171450" indent="-171450">
              <a:buFont typeface="Arial" panose="020B0604020202020204" pitchFamily="34" charset="0"/>
              <a:buChar char="•"/>
            </a:pPr>
            <a:r>
              <a:rPr lang="en-GB"/>
              <a:t>Request from staff</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Considering how it could work for you </a:t>
            </a:r>
          </a:p>
          <a:p>
            <a:pPr marL="171450" indent="-171450">
              <a:buFont typeface="Arial" panose="020B0604020202020204" pitchFamily="34" charset="0"/>
              <a:buChar char="•"/>
            </a:pPr>
            <a:r>
              <a:rPr lang="en-GB"/>
              <a:t>where, when and how</a:t>
            </a:r>
          </a:p>
          <a:p>
            <a:pPr marL="171450" indent="-171450">
              <a:buFont typeface="Arial" panose="020B0604020202020204" pitchFamily="34" charset="0"/>
              <a:buChar char="•"/>
            </a:pPr>
            <a:r>
              <a:rPr lang="en-GB"/>
              <a:t>Avoiding generalising</a:t>
            </a:r>
          </a:p>
          <a:p>
            <a:pPr marL="0" indent="0">
              <a:buFont typeface="Arial" panose="020B0604020202020204" pitchFamily="34" charset="0"/>
              <a:buNone/>
            </a:pPr>
            <a:endParaRPr lang="en-GB"/>
          </a:p>
          <a:p>
            <a:pPr marL="0" indent="0">
              <a:buFont typeface="Arial" panose="020B0604020202020204" pitchFamily="34" charset="0"/>
              <a:buNone/>
            </a:pPr>
            <a:r>
              <a:rPr lang="en-GB"/>
              <a:t>Individual needs</a:t>
            </a:r>
          </a:p>
          <a:p>
            <a:pPr marL="171450" indent="-171450">
              <a:buFont typeface="Arial" panose="020B0604020202020204" pitchFamily="34" charset="0"/>
              <a:buChar char="•"/>
            </a:pPr>
            <a:r>
              <a:rPr lang="en-GB"/>
              <a:t>Avoid assumptions and generalising</a:t>
            </a:r>
          </a:p>
          <a:p>
            <a:pPr marL="171450" indent="-171450">
              <a:buFont typeface="Arial" panose="020B0604020202020204" pitchFamily="34" charset="0"/>
              <a:buChar char="•"/>
            </a:pPr>
            <a:r>
              <a:rPr lang="en-GB"/>
              <a:t>Requests</a:t>
            </a:r>
          </a:p>
          <a:p>
            <a:pPr marL="171450" indent="-171450">
              <a:buFont typeface="Arial" panose="020B0604020202020204" pitchFamily="34" charset="0"/>
              <a:buChar char="•"/>
            </a:pPr>
            <a:r>
              <a:rPr lang="en-GB"/>
              <a:t>Flexible working requests</a:t>
            </a:r>
          </a:p>
          <a:p>
            <a:pPr marL="171450" indent="-171450">
              <a:buFont typeface="Arial" panose="020B0604020202020204" pitchFamily="34" charset="0"/>
              <a:buChar char="•"/>
            </a:pPr>
            <a:r>
              <a:rPr lang="en-GB"/>
              <a:t>reasonable adjustments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Deciding what to do next</a:t>
            </a:r>
          </a:p>
          <a:p>
            <a:pPr marL="171450" indent="-171450">
              <a:buFont typeface="Arial" panose="020B0604020202020204" pitchFamily="34" charset="0"/>
              <a:buChar char="•"/>
            </a:pPr>
            <a:r>
              <a:rPr lang="en-GB"/>
              <a:t>Fair, transparent, clearly explainable</a:t>
            </a:r>
          </a:p>
          <a:p>
            <a:pPr marL="171450" indent="-171450">
              <a:buFont typeface="Arial" panose="020B0604020202020204" pitchFamily="34" charset="0"/>
              <a:buChar char="•"/>
            </a:pPr>
            <a:r>
              <a:rPr lang="en-GB"/>
              <a:t>Consider trial and review</a:t>
            </a:r>
          </a:p>
          <a:p>
            <a:pPr marL="171450" indent="-171450">
              <a:buFont typeface="Arial" panose="020B0604020202020204" pitchFamily="34" charset="0"/>
              <a:buChar char="•"/>
            </a:pPr>
            <a:r>
              <a:rPr lang="en-GB"/>
              <a:t>Other types of flexible working options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5E846C2A-E172-4E7F-8620-4B9C335BFB4C}" type="slidenum">
              <a:rPr lang="en-GB" smtClean="0"/>
              <a:t>10</a:t>
            </a:fld>
            <a:endParaRPr lang="en-GB"/>
          </a:p>
        </p:txBody>
      </p:sp>
    </p:spTree>
    <p:extLst>
      <p:ext uri="{BB962C8B-B14F-4D97-AF65-F5344CB8AC3E}">
        <p14:creationId xmlns:p14="http://schemas.microsoft.com/office/powerpoint/2010/main" val="298263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Consultation as good practice</a:t>
            </a:r>
          </a:p>
          <a:p>
            <a:pPr marL="171450" indent="-171450">
              <a:buFont typeface="Arial" panose="020B0604020202020204" pitchFamily="34" charset="0"/>
              <a:buChar char="•"/>
            </a:pPr>
            <a:r>
              <a:rPr lang="en-GB"/>
              <a:t>Useful throughout process</a:t>
            </a:r>
          </a:p>
          <a:p>
            <a:pPr marL="171450" indent="-171450">
              <a:buFont typeface="Arial" panose="020B0604020202020204" pitchFamily="34" charset="0"/>
              <a:buChar char="•"/>
            </a:pPr>
            <a:r>
              <a:rPr lang="en-GB"/>
              <a:t>Build trust in process</a:t>
            </a:r>
          </a:p>
          <a:p>
            <a:pPr marL="171450" indent="-171450">
              <a:buFont typeface="Arial" panose="020B0604020202020204" pitchFamily="34" charset="0"/>
              <a:buChar char="•"/>
            </a:pPr>
            <a:r>
              <a:rPr lang="en-GB"/>
              <a:t>Engage staff</a:t>
            </a:r>
          </a:p>
          <a:p>
            <a:pPr marL="171450" indent="-171450">
              <a:buFont typeface="Arial" panose="020B0604020202020204" pitchFamily="34" charset="0"/>
              <a:buChar char="•"/>
            </a:pPr>
            <a:r>
              <a:rPr lang="en-GB"/>
              <a:t>When you must consult</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Checking the contract</a:t>
            </a:r>
          </a:p>
          <a:p>
            <a:pPr marL="171450" indent="-171450">
              <a:buFont typeface="Arial" panose="020B0604020202020204" pitchFamily="34" charset="0"/>
              <a:buChar char="•"/>
            </a:pPr>
            <a:r>
              <a:rPr lang="en-GB"/>
              <a:t>Consider whether you’ll need to change the contract</a:t>
            </a:r>
          </a:p>
          <a:p>
            <a:pPr marL="171450" indent="-171450">
              <a:buFont typeface="Arial" panose="020B0604020202020204" pitchFamily="34" charset="0"/>
              <a:buChar char="•"/>
            </a:pPr>
            <a:r>
              <a:rPr lang="en-GB"/>
              <a:t>Informal, non contractual changes vs varying contract</a:t>
            </a:r>
          </a:p>
          <a:p>
            <a:pPr marL="171450" indent="-171450">
              <a:buFont typeface="Arial" panose="020B0604020202020204" pitchFamily="34" charset="0"/>
              <a:buChar char="•"/>
            </a:pPr>
            <a:r>
              <a:rPr lang="en-GB"/>
              <a:t>Link to varying contract guide</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5E846C2A-E172-4E7F-8620-4B9C335BFB4C}" type="slidenum">
              <a:rPr lang="en-GB" smtClean="0"/>
              <a:t>11</a:t>
            </a:fld>
            <a:endParaRPr lang="en-GB"/>
          </a:p>
        </p:txBody>
      </p:sp>
    </p:spTree>
    <p:extLst>
      <p:ext uri="{BB962C8B-B14F-4D97-AF65-F5344CB8AC3E}">
        <p14:creationId xmlns:p14="http://schemas.microsoft.com/office/powerpoint/2010/main" val="30193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Creating or adapting a policy for hybrid working</a:t>
            </a:r>
          </a:p>
          <a:p>
            <a:pPr marL="171450" indent="-171450">
              <a:buFont typeface="Arial" panose="020B0604020202020204" pitchFamily="34" charset="0"/>
              <a:buChar char="•"/>
            </a:pPr>
            <a:r>
              <a:rPr lang="en-GB"/>
              <a:t>An introduction</a:t>
            </a:r>
          </a:p>
          <a:p>
            <a:pPr marL="171450" indent="-171450">
              <a:buFont typeface="Arial" panose="020B0604020202020204" pitchFamily="34" charset="0"/>
              <a:buChar char="•"/>
            </a:pPr>
            <a:r>
              <a:rPr lang="en-GB"/>
              <a:t>What a policy is</a:t>
            </a:r>
          </a:p>
          <a:p>
            <a:pPr marL="171450" indent="-171450">
              <a:buFont typeface="Arial" panose="020B0604020202020204" pitchFamily="34" charset="0"/>
              <a:buChar char="•"/>
            </a:pPr>
            <a:r>
              <a:rPr lang="en-GB"/>
              <a:t>Outline framework for how hybrid working looks in your organisation</a:t>
            </a:r>
          </a:p>
          <a:p>
            <a:pPr marL="171450" indent="-171450">
              <a:buFont typeface="Arial" panose="020B0604020202020204" pitchFamily="34" charset="0"/>
              <a:buChar char="•"/>
            </a:pPr>
            <a:r>
              <a:rPr lang="en-GB"/>
              <a:t>Framework for how a decision is made on hybrid working</a:t>
            </a:r>
          </a:p>
          <a:p>
            <a:pPr marL="171450" indent="-171450">
              <a:buFont typeface="Arial" panose="020B0604020202020204" pitchFamily="34" charset="0"/>
              <a:buChar char="•"/>
            </a:pPr>
            <a:r>
              <a:rPr lang="en-GB"/>
              <a:t>Reviewing a policy and consulting over policy</a:t>
            </a:r>
          </a:p>
        </p:txBody>
      </p:sp>
      <p:sp>
        <p:nvSpPr>
          <p:cNvPr id="4" name="Slide Number Placeholder 3"/>
          <p:cNvSpPr>
            <a:spLocks noGrp="1"/>
          </p:cNvSpPr>
          <p:nvPr>
            <p:ph type="sldNum" sz="quarter" idx="5"/>
          </p:nvPr>
        </p:nvSpPr>
        <p:spPr/>
        <p:txBody>
          <a:bodyPr/>
          <a:lstStyle/>
          <a:p>
            <a:fld id="{5E846C2A-E172-4E7F-8620-4B9C335BFB4C}" type="slidenum">
              <a:rPr lang="en-GB" smtClean="0"/>
              <a:t>12</a:t>
            </a:fld>
            <a:endParaRPr lang="en-GB"/>
          </a:p>
        </p:txBody>
      </p:sp>
    </p:spTree>
    <p:extLst>
      <p:ext uri="{BB962C8B-B14F-4D97-AF65-F5344CB8AC3E}">
        <p14:creationId xmlns:p14="http://schemas.microsoft.com/office/powerpoint/2010/main" val="293247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Treating staff fairly</a:t>
            </a:r>
          </a:p>
          <a:p>
            <a:pPr marL="171450" indent="-171450">
              <a:buFont typeface="Arial" panose="020B0604020202020204" pitchFamily="34" charset="0"/>
              <a:buChar char="•"/>
            </a:pPr>
            <a:r>
              <a:rPr lang="en-GB"/>
              <a:t>Including everyone regardless of where they are working</a:t>
            </a:r>
          </a:p>
          <a:p>
            <a:pPr marL="171450" indent="-171450">
              <a:buFont typeface="Arial" panose="020B0604020202020204" pitchFamily="34" charset="0"/>
              <a:buChar char="•"/>
            </a:pPr>
            <a:r>
              <a:rPr lang="en-GB"/>
              <a:t>Consider discrimination and the law</a:t>
            </a:r>
          </a:p>
        </p:txBody>
      </p:sp>
      <p:sp>
        <p:nvSpPr>
          <p:cNvPr id="4" name="Slide Number Placeholder 3"/>
          <p:cNvSpPr>
            <a:spLocks noGrp="1"/>
          </p:cNvSpPr>
          <p:nvPr>
            <p:ph type="sldNum" sz="quarter" idx="5"/>
          </p:nvPr>
        </p:nvSpPr>
        <p:spPr/>
        <p:txBody>
          <a:bodyPr/>
          <a:lstStyle/>
          <a:p>
            <a:fld id="{5E846C2A-E172-4E7F-8620-4B9C335BFB4C}" type="slidenum">
              <a:rPr lang="en-GB" smtClean="0"/>
              <a:t>13</a:t>
            </a:fld>
            <a:endParaRPr lang="en-GB"/>
          </a:p>
        </p:txBody>
      </p:sp>
    </p:spTree>
    <p:extLst>
      <p:ext uri="{BB962C8B-B14F-4D97-AF65-F5344CB8AC3E}">
        <p14:creationId xmlns:p14="http://schemas.microsoft.com/office/powerpoint/2010/main" val="1657154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jpe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Tree>
    <p:extLst>
      <p:ext uri="{BB962C8B-B14F-4D97-AF65-F5344CB8AC3E}">
        <p14:creationId xmlns:p14="http://schemas.microsoft.com/office/powerpoint/2010/main" val="26693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58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37545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5966"/>
          <a:stretch/>
        </p:blipFill>
        <p:spPr>
          <a:xfrm>
            <a:off x="4355976" y="-303865"/>
            <a:ext cx="4788024" cy="7477281"/>
          </a:xfrm>
          <a:prstGeom prst="rect">
            <a:avLst/>
          </a:prstGeom>
        </p:spPr>
      </p:pic>
    </p:spTree>
    <p:extLst>
      <p:ext uri="{BB962C8B-B14F-4D97-AF65-F5344CB8AC3E}">
        <p14:creationId xmlns:p14="http://schemas.microsoft.com/office/powerpoint/2010/main" val="2113863704"/>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dvertising &amp; marketing">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330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9409"/>
          <a:stretch>
            <a:fillRect/>
          </a:stretch>
        </p:blipFill>
        <p:spPr>
          <a:xfrm>
            <a:off x="4293493" y="0"/>
            <a:ext cx="4850507"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15262243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Media &amp; entertainment">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4026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31526"/>
          <a:stretch>
            <a:fillRect/>
          </a:stretch>
        </p:blipFill>
        <p:spPr>
          <a:xfrm>
            <a:off x="4396815" y="0"/>
            <a:ext cx="4747185"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333714424"/>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Professional services">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0425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8084"/>
          <a:stretch>
            <a:fillRect/>
          </a:stretch>
        </p:blipFill>
        <p:spPr>
          <a:xfrm>
            <a:off x="4202435" y="0"/>
            <a:ext cx="4941565"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19587596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Retail, fashion &amp; hospitality">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18660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9597"/>
          <a:stretch>
            <a:fillRect/>
          </a:stretch>
        </p:blipFill>
        <p:spPr>
          <a:xfrm>
            <a:off x="4306370" y="0"/>
            <a:ext cx="4837630"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424005166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ports">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330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7175"/>
          <a:stretch>
            <a:fillRect/>
          </a:stretch>
        </p:blipFill>
        <p:spPr>
          <a:xfrm>
            <a:off x="4139952" y="0"/>
            <a:ext cx="5004048"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065743676"/>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echnology">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18660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7099"/>
          <a:stretch>
            <a:fillRect/>
          </a:stretch>
        </p:blipFill>
        <p:spPr>
          <a:xfrm>
            <a:off x="4151287" y="0"/>
            <a:ext cx="4992713"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838420388"/>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9953" r="50207"/>
          <a:stretch/>
        </p:blipFill>
        <p:spPr>
          <a:xfrm>
            <a:off x="4055121" y="-1"/>
            <a:ext cx="5088880" cy="5114781"/>
          </a:xfrm>
          <a:prstGeom prst="rect">
            <a:avLst/>
          </a:prstGeom>
        </p:spPr>
      </p:pic>
      <p:sp>
        <p:nvSpPr>
          <p:cNvPr id="3" name="Title 2"/>
          <p:cNvSpPr>
            <a:spLocks noGrp="1"/>
          </p:cNvSpPr>
          <p:nvPr>
            <p:ph type="title"/>
          </p:nvPr>
        </p:nvSpPr>
        <p:spPr>
          <a:xfrm>
            <a:off x="385398" y="2814424"/>
            <a:ext cx="4186602" cy="886397"/>
          </a:xfrm>
        </p:spPr>
        <p:txBody>
          <a:bodyPr anchor="b" anchorCtr="0"/>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3884798"/>
            <a:ext cx="4190999" cy="246221"/>
          </a:xfrm>
        </p:spPr>
        <p:txBody>
          <a:bodyPr/>
          <a:lstStyle>
            <a:lvl1pPr>
              <a:defRPr b="0">
                <a:solidFill>
                  <a:schemeClr val="tx2"/>
                </a:solidFill>
              </a:defRPr>
            </a:lvl1pPr>
            <a:lvl2pPr>
              <a:spcBef>
                <a:spcPts val="3000"/>
              </a:spcBef>
              <a:defRPr sz="1000">
                <a:solidFill>
                  <a:srgbClr val="999999"/>
                </a:solidFill>
              </a:defRPr>
            </a:lvl2pPr>
            <a:lvl3pPr marL="0" indent="0">
              <a:buNone/>
              <a:defRPr sz="1400">
                <a:solidFill>
                  <a:schemeClr val="tx1"/>
                </a:solidFill>
              </a:defRPr>
            </a:lvl3pPr>
          </a:lstStyle>
          <a:p>
            <a:pPr lvl="0"/>
            <a:r>
              <a:rPr lang="en-US"/>
              <a:t>Click to edit Master text styles</a:t>
            </a:r>
          </a:p>
        </p:txBody>
      </p:sp>
      <p:sp>
        <p:nvSpPr>
          <p:cNvPr id="15" name="Rectangle 14"/>
          <p:cNvSpPr/>
          <p:nvPr userDrawn="1"/>
        </p:nvSpPr>
        <p:spPr>
          <a:xfrm>
            <a:off x="381001" y="-1"/>
            <a:ext cx="2822847" cy="2437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l"/>
            <a:endParaRPr lang="en-GB" sz="7200" b="1">
              <a:solidFill>
                <a:schemeClr val="bg1"/>
              </a:solidFill>
            </a:endParaRPr>
          </a:p>
        </p:txBody>
      </p:sp>
      <p:sp>
        <p:nvSpPr>
          <p:cNvPr id="10" name="Footer Placeholder 4"/>
          <p:cNvSpPr txBox="1">
            <a:spLocks/>
          </p:cNvSpPr>
          <p:nvPr userDrawn="1"/>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
        <p:nvSpPr>
          <p:cNvPr id="7" name="Text Placeholder 6"/>
          <p:cNvSpPr>
            <a:spLocks noGrp="1"/>
          </p:cNvSpPr>
          <p:nvPr>
            <p:ph type="body" sz="quarter" idx="11" hasCustomPrompt="1"/>
          </p:nvPr>
        </p:nvSpPr>
        <p:spPr>
          <a:xfrm>
            <a:off x="381000" y="1329181"/>
            <a:ext cx="1171328" cy="1107996"/>
          </a:xfrm>
        </p:spPr>
        <p:txBody>
          <a:bodyPr wrap="none" lIns="144000" tIns="0" bIns="0" anchor="b" anchorCtr="0"/>
          <a:lstStyle>
            <a:lvl1pPr algn="l">
              <a:defRPr sz="7200">
                <a:solidFill>
                  <a:schemeClr val="bg1"/>
                </a:solidFill>
              </a:defRPr>
            </a:lvl1pPr>
          </a:lstStyle>
          <a:p>
            <a:pPr lvl="0"/>
            <a:r>
              <a:rPr lang="en-US"/>
              <a:t>##</a:t>
            </a:r>
          </a:p>
        </p:txBody>
      </p:sp>
    </p:spTree>
    <p:extLst>
      <p:ext uri="{BB962C8B-B14F-4D97-AF65-F5344CB8AC3E}">
        <p14:creationId xmlns:p14="http://schemas.microsoft.com/office/powerpoint/2010/main" val="106065590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57168880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5763" y="1963866"/>
            <a:ext cx="8377237" cy="429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45103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3"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398996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3268689"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13"/>
          </p:nvPr>
        </p:nvSpPr>
        <p:spPr>
          <a:xfrm>
            <a:off x="6111192"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4"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060105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aphic and content righ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9138571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raphic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385397" y="952970"/>
            <a:ext cx="8373207" cy="387798"/>
          </a:xfrm>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945075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s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6" y="1963866"/>
            <a:ext cx="4618651"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13" name="Picture Placeholder 12"/>
          <p:cNvSpPr>
            <a:spLocks noGrp="1"/>
          </p:cNvSpPr>
          <p:nvPr>
            <p:ph type="pic" sz="quarter" idx="12"/>
          </p:nvPr>
        </p:nvSpPr>
        <p:spPr>
          <a:xfrm>
            <a:off x="5360204" y="1944688"/>
            <a:ext cx="3398400" cy="1362075"/>
          </a:xfrm>
        </p:spPr>
        <p:txBody>
          <a:bodyPr/>
          <a:lstStyle/>
          <a:p>
            <a:endParaRPr lang="en-GB"/>
          </a:p>
        </p:txBody>
      </p:sp>
      <p:sp>
        <p:nvSpPr>
          <p:cNvPr id="14" name="Picture Placeholder 12"/>
          <p:cNvSpPr>
            <a:spLocks noGrp="1"/>
          </p:cNvSpPr>
          <p:nvPr>
            <p:ph type="pic" sz="quarter" idx="13"/>
          </p:nvPr>
        </p:nvSpPr>
        <p:spPr>
          <a:xfrm>
            <a:off x="5360204" y="4116114"/>
            <a:ext cx="3398400" cy="1362075"/>
          </a:xfrm>
        </p:spPr>
        <p:txBody>
          <a:bodyPr/>
          <a:lstStyle/>
          <a:p>
            <a:endParaRPr lang="en-GB"/>
          </a:p>
        </p:txBody>
      </p:sp>
      <p:sp>
        <p:nvSpPr>
          <p:cNvPr id="10" name="Text Placeholder 8"/>
          <p:cNvSpPr txBox="1">
            <a:spLocks/>
          </p:cNvSpPr>
          <p:nvPr userDrawn="1"/>
        </p:nvSpPr>
        <p:spPr>
          <a:xfrm>
            <a:off x="5360204" y="5478189"/>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p>
        </p:txBody>
      </p:sp>
      <p:sp>
        <p:nvSpPr>
          <p:cNvPr id="17" name="Text Placeholder 15"/>
          <p:cNvSpPr>
            <a:spLocks noGrp="1"/>
          </p:cNvSpPr>
          <p:nvPr>
            <p:ph type="body" sz="quarter" idx="15" hasCustomPrompt="1"/>
          </p:nvPr>
        </p:nvSpPr>
        <p:spPr>
          <a:xfrm>
            <a:off x="5514886" y="5605542"/>
            <a:ext cx="3248114" cy="215444"/>
          </a:xfrm>
        </p:spPr>
        <p:txBody>
          <a:bodyPr/>
          <a:lstStyle>
            <a:lvl1pPr>
              <a:defRPr sz="1400"/>
            </a:lvl1pPr>
          </a:lstStyle>
          <a:p>
            <a:pPr lvl="0"/>
            <a:r>
              <a:rPr lang="en-US"/>
              <a:t>Name</a:t>
            </a:r>
          </a:p>
        </p:txBody>
      </p:sp>
      <p:sp>
        <p:nvSpPr>
          <p:cNvPr id="11" name="Text Placeholder 8"/>
          <p:cNvSpPr txBox="1">
            <a:spLocks/>
          </p:cNvSpPr>
          <p:nvPr userDrawn="1"/>
        </p:nvSpPr>
        <p:spPr>
          <a:xfrm>
            <a:off x="5360204" y="3307337"/>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p>
        </p:txBody>
      </p:sp>
      <p:sp>
        <p:nvSpPr>
          <p:cNvPr id="16" name="Text Placeholder 15"/>
          <p:cNvSpPr>
            <a:spLocks noGrp="1"/>
          </p:cNvSpPr>
          <p:nvPr>
            <p:ph type="body" sz="quarter" idx="14" hasCustomPrompt="1"/>
          </p:nvPr>
        </p:nvSpPr>
        <p:spPr>
          <a:xfrm>
            <a:off x="5514886" y="3412738"/>
            <a:ext cx="3248114" cy="215444"/>
          </a:xfrm>
        </p:spPr>
        <p:txBody>
          <a:bodyPr/>
          <a:lstStyle>
            <a:lvl1pPr>
              <a:defRPr sz="1400"/>
            </a:lvl1pPr>
          </a:lstStyle>
          <a:p>
            <a:pPr lvl="0"/>
            <a:r>
              <a:rPr lang="en-US"/>
              <a:t>Name</a:t>
            </a:r>
          </a:p>
        </p:txBody>
      </p:sp>
      <p:sp>
        <p:nvSpPr>
          <p:cNvPr id="19"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41070995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row call outs x3">
    <p:spTree>
      <p:nvGrpSpPr>
        <p:cNvPr id="1" name=""/>
        <p:cNvGrpSpPr/>
        <p:nvPr/>
      </p:nvGrpSpPr>
      <p:grpSpPr>
        <a:xfrm>
          <a:off x="0" y="0"/>
          <a:ext cx="0" cy="0"/>
          <a:chOff x="0" y="0"/>
          <a:chExt cx="0" cy="0"/>
        </a:xfrm>
      </p:grpSpPr>
      <p:sp>
        <p:nvSpPr>
          <p:cNvPr id="13" name="Rectangle 12"/>
          <p:cNvSpPr/>
          <p:nvPr userDrawn="1"/>
        </p:nvSpPr>
        <p:spPr>
          <a:xfrm>
            <a:off x="395536" y="194468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0" name="Text Placeholder 7"/>
          <p:cNvSpPr>
            <a:spLocks noGrp="1"/>
          </p:cNvSpPr>
          <p:nvPr>
            <p:ph type="body" sz="quarter" idx="18"/>
          </p:nvPr>
        </p:nvSpPr>
        <p:spPr>
          <a:xfrm>
            <a:off x="395536" y="252068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1" name="Freeform 5"/>
          <p:cNvSpPr>
            <a:spLocks/>
          </p:cNvSpPr>
          <p:nvPr userDrawn="1"/>
        </p:nvSpPr>
        <p:spPr bwMode="auto">
          <a:xfrm>
            <a:off x="440831" y="204979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3261752"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p:cNvSpPr>
            <a:spLocks noGrp="1"/>
          </p:cNvSpPr>
          <p:nvPr>
            <p:ph type="body" sz="quarter" idx="20"/>
          </p:nvPr>
        </p:nvSpPr>
        <p:spPr>
          <a:xfrm>
            <a:off x="3261752"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6" name="Freeform 5"/>
          <p:cNvSpPr>
            <a:spLocks/>
          </p:cNvSpPr>
          <p:nvPr userDrawn="1"/>
        </p:nvSpPr>
        <p:spPr bwMode="auto">
          <a:xfrm>
            <a:off x="3307047"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2797506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rows callout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4" name="Rectangle 13"/>
          <p:cNvSpPr/>
          <p:nvPr userDrawn="1"/>
        </p:nvSpPr>
        <p:spPr>
          <a:xfrm>
            <a:off x="3261752"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p:cNvSpPr>
            <a:spLocks noGrp="1"/>
          </p:cNvSpPr>
          <p:nvPr>
            <p:ph type="body" sz="quarter" idx="20"/>
          </p:nvPr>
        </p:nvSpPr>
        <p:spPr>
          <a:xfrm>
            <a:off x="3261752"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6" name="Freeform 5"/>
          <p:cNvSpPr>
            <a:spLocks/>
          </p:cNvSpPr>
          <p:nvPr userDrawn="1"/>
        </p:nvSpPr>
        <p:spPr bwMode="auto">
          <a:xfrm>
            <a:off x="3307047"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39639240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rrows call out 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20433071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37545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a:endParaRPr lang="en-GB" sz="1800">
              <a:solidFill>
                <a:srgbClr val="1D252D"/>
              </a:solidFill>
            </a:endParaRPr>
          </a:p>
        </p:txBody>
      </p:sp>
      <p:pic>
        <p:nvPicPr>
          <p:cNvPr id="1026" name="Picture 2" descr="M:\Central Marketing File (2016)\Central Team\Brand\Logos\MASTER LOGOS\Ius Laboris\NEW UK LOGO\IusLaboris-UK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5589240"/>
            <a:ext cx="2412644" cy="343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35966"/>
          <a:stretch/>
        </p:blipFill>
        <p:spPr>
          <a:xfrm>
            <a:off x="4752528" y="0"/>
            <a:ext cx="4391472" cy="6858000"/>
          </a:xfrm>
          <a:prstGeom prst="rect">
            <a:avLst/>
          </a:prstGeom>
        </p:spPr>
      </p:pic>
    </p:spTree>
    <p:extLst>
      <p:ext uri="{BB962C8B-B14F-4D97-AF65-F5344CB8AC3E}">
        <p14:creationId xmlns:p14="http://schemas.microsoft.com/office/powerpoint/2010/main" val="31707807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55121" y="-1"/>
            <a:ext cx="5088880" cy="5114781"/>
          </a:xfrm>
          <a:prstGeom prst="rect">
            <a:avLst/>
          </a:prstGeom>
        </p:spPr>
      </p:pic>
      <p:sp>
        <p:nvSpPr>
          <p:cNvPr id="3" name="Title 2"/>
          <p:cNvSpPr>
            <a:spLocks noGrp="1"/>
          </p:cNvSpPr>
          <p:nvPr>
            <p:ph type="title"/>
          </p:nvPr>
        </p:nvSpPr>
        <p:spPr>
          <a:xfrm>
            <a:off x="385398" y="2814424"/>
            <a:ext cx="4186602" cy="886397"/>
          </a:xfrm>
        </p:spPr>
        <p:txBody>
          <a:bodyPr anchor="b" anchorCtr="0"/>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3884798"/>
            <a:ext cx="4190999" cy="246221"/>
          </a:xfrm>
        </p:spPr>
        <p:txBody>
          <a:bodyPr/>
          <a:lstStyle>
            <a:lvl1pPr>
              <a:defRPr b="0">
                <a:solidFill>
                  <a:schemeClr val="tx2"/>
                </a:solidFill>
              </a:defRPr>
            </a:lvl1pPr>
            <a:lvl2pPr>
              <a:spcBef>
                <a:spcPts val="3000"/>
              </a:spcBef>
              <a:defRPr sz="1000">
                <a:solidFill>
                  <a:srgbClr val="999999"/>
                </a:solidFill>
              </a:defRPr>
            </a:lvl2pPr>
            <a:lvl3pPr marL="0" indent="0">
              <a:buNone/>
              <a:defRPr sz="1400">
                <a:solidFill>
                  <a:schemeClr val="tx1"/>
                </a:solidFill>
              </a:defRPr>
            </a:lvl3pPr>
          </a:lstStyle>
          <a:p>
            <a:pPr lvl="0"/>
            <a:r>
              <a:rPr lang="en-US"/>
              <a:t>Click to edit Master text styles</a:t>
            </a:r>
          </a:p>
        </p:txBody>
      </p:sp>
      <p:sp>
        <p:nvSpPr>
          <p:cNvPr id="15" name="Rectangle 14"/>
          <p:cNvSpPr/>
          <p:nvPr userDrawn="1"/>
        </p:nvSpPr>
        <p:spPr>
          <a:xfrm>
            <a:off x="381001" y="-1"/>
            <a:ext cx="2822847" cy="2437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defTabSz="914400"/>
            <a:endParaRPr lang="en-GB" sz="7200" b="1">
              <a:solidFill>
                <a:srgbClr val="FFFFFF"/>
              </a:solidFill>
            </a:endParaRPr>
          </a:p>
        </p:txBody>
      </p:sp>
      <p:sp>
        <p:nvSpPr>
          <p:cNvPr id="10" name="Footer Placeholder 4"/>
          <p:cNvSpPr txBox="1">
            <a:spLocks/>
          </p:cNvSpPr>
          <p:nvPr userDrawn="1"/>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lewissilkin.com	</a:t>
            </a:r>
            <a:fld id="{8997EE35-0505-4E8B-8EED-B674149DBCD9}" type="slidenum">
              <a:rPr lang="en-GB" smtClean="0">
                <a:solidFill>
                  <a:srgbClr val="1D252D"/>
                </a:solidFill>
              </a:rPr>
              <a:pPr algn="r" defTabSz="927100"/>
              <a:t>‹#›</a:t>
            </a:fld>
            <a:endParaRPr lang="en-GB">
              <a:solidFill>
                <a:srgbClr val="1D252D"/>
              </a:solidFill>
            </a:endParaRPr>
          </a:p>
        </p:txBody>
      </p:sp>
      <p:sp>
        <p:nvSpPr>
          <p:cNvPr id="7" name="Text Placeholder 6"/>
          <p:cNvSpPr>
            <a:spLocks noGrp="1"/>
          </p:cNvSpPr>
          <p:nvPr>
            <p:ph type="body" sz="quarter" idx="11" hasCustomPrompt="1"/>
          </p:nvPr>
        </p:nvSpPr>
        <p:spPr>
          <a:xfrm>
            <a:off x="381000" y="1329181"/>
            <a:ext cx="1171328" cy="1107996"/>
          </a:xfrm>
        </p:spPr>
        <p:txBody>
          <a:bodyPr wrap="none" lIns="144000" tIns="0" bIns="0" anchor="b" anchorCtr="0"/>
          <a:lstStyle>
            <a:lvl1pPr algn="l">
              <a:defRPr sz="7200">
                <a:solidFill>
                  <a:schemeClr val="bg1"/>
                </a:solidFill>
              </a:defRPr>
            </a:lvl1pPr>
          </a:lstStyle>
          <a:p>
            <a:pPr lvl="0"/>
            <a:r>
              <a:rPr lang="en-US"/>
              <a:t>##</a:t>
            </a:r>
          </a:p>
        </p:txBody>
      </p:sp>
    </p:spTree>
    <p:extLst>
      <p:ext uri="{BB962C8B-B14F-4D97-AF65-F5344CB8AC3E}">
        <p14:creationId xmlns:p14="http://schemas.microsoft.com/office/powerpoint/2010/main" val="1801877412"/>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201311587"/>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85763" y="1963866"/>
            <a:ext cx="8377237" cy="429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9375937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3"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850839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3268689"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13"/>
          </p:nvPr>
        </p:nvSpPr>
        <p:spPr>
          <a:xfrm>
            <a:off x="6111192"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4"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587827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aphic and content righ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41651967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aphic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385397" y="952970"/>
            <a:ext cx="8373207" cy="387798"/>
          </a:xfrm>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378482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hotos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6" y="1963866"/>
            <a:ext cx="4618651"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13" name="Picture Placeholder 12"/>
          <p:cNvSpPr>
            <a:spLocks noGrp="1"/>
          </p:cNvSpPr>
          <p:nvPr>
            <p:ph type="pic" sz="quarter" idx="12"/>
          </p:nvPr>
        </p:nvSpPr>
        <p:spPr>
          <a:xfrm>
            <a:off x="5360204" y="1944688"/>
            <a:ext cx="3398400" cy="1362075"/>
          </a:xfrm>
        </p:spPr>
        <p:txBody>
          <a:bodyPr/>
          <a:lstStyle/>
          <a:p>
            <a:endParaRPr lang="en-GB"/>
          </a:p>
        </p:txBody>
      </p:sp>
      <p:sp>
        <p:nvSpPr>
          <p:cNvPr id="14" name="Picture Placeholder 12"/>
          <p:cNvSpPr>
            <a:spLocks noGrp="1"/>
          </p:cNvSpPr>
          <p:nvPr>
            <p:ph type="pic" sz="quarter" idx="13"/>
          </p:nvPr>
        </p:nvSpPr>
        <p:spPr>
          <a:xfrm>
            <a:off x="5360204" y="4116114"/>
            <a:ext cx="3398400" cy="1362075"/>
          </a:xfrm>
        </p:spPr>
        <p:txBody>
          <a:bodyPr/>
          <a:lstStyle/>
          <a:p>
            <a:endParaRPr lang="en-GB"/>
          </a:p>
        </p:txBody>
      </p:sp>
      <p:sp>
        <p:nvSpPr>
          <p:cNvPr id="10" name="Text Placeholder 8"/>
          <p:cNvSpPr txBox="1">
            <a:spLocks/>
          </p:cNvSpPr>
          <p:nvPr userDrawn="1"/>
        </p:nvSpPr>
        <p:spPr>
          <a:xfrm>
            <a:off x="5360204" y="5478189"/>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solidFill>
                <a:srgbClr val="1D252D"/>
              </a:solidFill>
            </a:endParaRPr>
          </a:p>
        </p:txBody>
      </p:sp>
      <p:sp>
        <p:nvSpPr>
          <p:cNvPr id="17" name="Text Placeholder 15"/>
          <p:cNvSpPr>
            <a:spLocks noGrp="1"/>
          </p:cNvSpPr>
          <p:nvPr>
            <p:ph type="body" sz="quarter" idx="15" hasCustomPrompt="1"/>
          </p:nvPr>
        </p:nvSpPr>
        <p:spPr>
          <a:xfrm>
            <a:off x="5514886" y="5605542"/>
            <a:ext cx="3248114" cy="215444"/>
          </a:xfrm>
        </p:spPr>
        <p:txBody>
          <a:bodyPr/>
          <a:lstStyle>
            <a:lvl1pPr>
              <a:defRPr sz="1400"/>
            </a:lvl1pPr>
          </a:lstStyle>
          <a:p>
            <a:pPr lvl="0"/>
            <a:r>
              <a:rPr lang="en-US"/>
              <a:t>Name</a:t>
            </a:r>
          </a:p>
        </p:txBody>
      </p:sp>
      <p:sp>
        <p:nvSpPr>
          <p:cNvPr id="11" name="Text Placeholder 8"/>
          <p:cNvSpPr txBox="1">
            <a:spLocks/>
          </p:cNvSpPr>
          <p:nvPr userDrawn="1"/>
        </p:nvSpPr>
        <p:spPr>
          <a:xfrm>
            <a:off x="5360204" y="3307337"/>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solidFill>
                <a:srgbClr val="1D252D"/>
              </a:solidFill>
            </a:endParaRPr>
          </a:p>
        </p:txBody>
      </p:sp>
      <p:sp>
        <p:nvSpPr>
          <p:cNvPr id="16" name="Text Placeholder 15"/>
          <p:cNvSpPr>
            <a:spLocks noGrp="1"/>
          </p:cNvSpPr>
          <p:nvPr>
            <p:ph type="body" sz="quarter" idx="14" hasCustomPrompt="1"/>
          </p:nvPr>
        </p:nvSpPr>
        <p:spPr>
          <a:xfrm>
            <a:off x="5514886" y="3412738"/>
            <a:ext cx="3248114" cy="215444"/>
          </a:xfrm>
        </p:spPr>
        <p:txBody>
          <a:bodyPr/>
          <a:lstStyle>
            <a:lvl1pPr>
              <a:defRPr sz="1400"/>
            </a:lvl1pPr>
          </a:lstStyle>
          <a:p>
            <a:pPr lvl="0"/>
            <a:r>
              <a:rPr lang="en-US"/>
              <a:t>Name</a:t>
            </a:r>
          </a:p>
        </p:txBody>
      </p:sp>
      <p:sp>
        <p:nvSpPr>
          <p:cNvPr id="19"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8386634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372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168410" y="1032406"/>
            <a:ext cx="3741200" cy="931862"/>
          </a:xfrm>
        </p:spPr>
        <p:txBody>
          <a:bodyPr/>
          <a:lstStyle>
            <a:lvl1pPr>
              <a:defRPr sz="2400">
                <a:solidFill>
                  <a:srgbClr val="333333"/>
                </a:solidFill>
              </a:defRPr>
            </a:lvl1pPr>
          </a:lstStyle>
          <a:p>
            <a:r>
              <a:rPr lang="fr-FR" noProof="0"/>
              <a:t>Click to edit Master title style</a:t>
            </a:r>
            <a:endParaRPr lang="en-GB" noProof="0"/>
          </a:p>
        </p:txBody>
      </p:sp>
      <p:sp>
        <p:nvSpPr>
          <p:cNvPr id="5" name="Espace réservé du contenu 4"/>
          <p:cNvSpPr>
            <a:spLocks noGrp="1"/>
          </p:cNvSpPr>
          <p:nvPr>
            <p:ph sz="quarter" idx="11"/>
          </p:nvPr>
        </p:nvSpPr>
        <p:spPr>
          <a:xfrm>
            <a:off x="1168410" y="1966080"/>
            <a:ext cx="3750724" cy="2019300"/>
          </a:xfrm>
        </p:spPr>
        <p:txBody>
          <a:bodyPr/>
          <a:lstStyle>
            <a:lvl1pPr marL="0" indent="0" algn="l">
              <a:buFontTx/>
              <a:buNone/>
              <a:defRPr sz="2000">
                <a:solidFill>
                  <a:srgbClr val="33333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noProof="0"/>
          </a:p>
        </p:txBody>
      </p:sp>
      <p:sp>
        <p:nvSpPr>
          <p:cNvPr id="6" name="Slide Number Placeholder 5"/>
          <p:cNvSpPr>
            <a:spLocks noGrp="1" noChangeArrowheads="1"/>
          </p:cNvSpPr>
          <p:nvPr>
            <p:ph type="sldNum" sz="quarter" idx="12"/>
          </p:nvPr>
        </p:nvSpPr>
        <p:spPr>
          <a:xfrm>
            <a:off x="6858000" y="6310313"/>
            <a:ext cx="2133600" cy="279400"/>
          </a:xfrm>
          <a:prstGeom prst="rect">
            <a:avLst/>
          </a:prstGeom>
        </p:spPr>
        <p:txBody>
          <a:bodyPr/>
          <a:lstStyle>
            <a:lvl1pPr>
              <a:defRPr/>
            </a:lvl1pPr>
          </a:lstStyle>
          <a:p>
            <a:pPr defTabSz="914400">
              <a:defRPr/>
            </a:pPr>
            <a:fld id="{88391D9D-3658-42C8-BFC4-F41C0D380B8B}"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118539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016000" y="931863"/>
            <a:ext cx="8018463"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9pPr>
          </a:lstStyle>
          <a:p>
            <a:pPr defTabSz="914400" eaLnBrk="1" fontAlgn="base" hangingPunct="1">
              <a:spcBef>
                <a:spcPct val="50000"/>
              </a:spcBef>
              <a:spcAft>
                <a:spcPct val="0"/>
              </a:spcAft>
              <a:defRPr/>
            </a:pPr>
            <a:endParaRPr lang="en-US" altLang="en-US">
              <a:solidFill>
                <a:srgbClr val="000000"/>
              </a:solidFill>
            </a:endParaRPr>
          </a:p>
        </p:txBody>
      </p:sp>
      <p:sp>
        <p:nvSpPr>
          <p:cNvPr id="3" name="Rectangle 5"/>
          <p:cNvSpPr>
            <a:spLocks noGrp="1" noChangeArrowheads="1"/>
          </p:cNvSpPr>
          <p:nvPr>
            <p:ph type="sldNum" sz="quarter" idx="10"/>
          </p:nvPr>
        </p:nvSpPr>
        <p:spPr>
          <a:xfrm>
            <a:off x="6858000" y="6310313"/>
            <a:ext cx="2133600" cy="279400"/>
          </a:xfrm>
          <a:prstGeom prst="rect">
            <a:avLst/>
          </a:prstGeom>
        </p:spPr>
        <p:txBody>
          <a:bodyPr/>
          <a:lstStyle>
            <a:lvl1pPr>
              <a:defRPr/>
            </a:lvl1pPr>
          </a:lstStyle>
          <a:p>
            <a:pPr defTabSz="914400">
              <a:defRPr/>
            </a:pPr>
            <a:fld id="{4988F132-23A2-410B-B10A-71145A86DA21}"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31585931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27669" y="1379021"/>
            <a:ext cx="3128433" cy="4135438"/>
          </a:xfrm>
        </p:spPr>
        <p:txBody>
          <a:bodyPr/>
          <a:lstStyle>
            <a:lvl1pPr marL="0" indent="0" algn="l">
              <a:spcBef>
                <a:spcPts val="0"/>
              </a:spcBef>
              <a:defRPr sz="2000">
                <a:solidFill>
                  <a:srgbClr val="333333"/>
                </a:solidFill>
              </a:defRPr>
            </a:lvl1pPr>
            <a:lvl2pPr marL="0" indent="0" algn="l">
              <a:spcBef>
                <a:spcPts val="0"/>
              </a:spcBef>
              <a:defRPr sz="1800">
                <a:solidFill>
                  <a:srgbClr val="333333"/>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noProof="0"/>
          </a:p>
        </p:txBody>
      </p:sp>
      <p:sp>
        <p:nvSpPr>
          <p:cNvPr id="4" name="Espace réservé du contenu 3"/>
          <p:cNvSpPr>
            <a:spLocks noGrp="1"/>
          </p:cNvSpPr>
          <p:nvPr>
            <p:ph sz="half" idx="2"/>
          </p:nvPr>
        </p:nvSpPr>
        <p:spPr>
          <a:xfrm>
            <a:off x="4508500" y="1379021"/>
            <a:ext cx="4292600" cy="4135438"/>
          </a:xfrm>
        </p:spPr>
        <p:txBody>
          <a:bodyPr/>
          <a:lstStyle>
            <a:lvl1pPr marL="0" indent="0" algn="l">
              <a:spcBef>
                <a:spcPts val="0"/>
              </a:spcBef>
              <a:defRPr sz="2000">
                <a:solidFill>
                  <a:srgbClr val="333333"/>
                </a:solidFill>
              </a:defRPr>
            </a:lvl1pPr>
            <a:lvl2pPr marL="0" indent="0" algn="l">
              <a:spcBef>
                <a:spcPts val="0"/>
              </a:spcBef>
              <a:defRPr sz="2000">
                <a:solidFill>
                  <a:srgbClr val="333333"/>
                </a:solidFill>
              </a:defRPr>
            </a:lvl2pPr>
            <a:lvl3pPr marL="0" indent="0" algn="l">
              <a:spcBef>
                <a:spcPts val="0"/>
              </a:spcBef>
              <a:defRPr sz="2000">
                <a:solidFill>
                  <a:srgbClr val="333333"/>
                </a:solidFill>
              </a:defRPr>
            </a:lvl3pPr>
            <a:lvl4pPr marL="0" indent="0" algn="l">
              <a:spcBef>
                <a:spcPts val="0"/>
              </a:spcBef>
              <a:defRPr sz="1800"/>
            </a:lvl4pPr>
            <a:lvl5pPr marL="0" indent="0" algn="l">
              <a:spcBef>
                <a:spcPts val="0"/>
              </a:spcBef>
              <a:defRPr sz="1800"/>
            </a:lvl5pPr>
            <a:lvl6pPr>
              <a:defRPr sz="1800"/>
            </a:lvl6pPr>
            <a:lvl7pPr>
              <a:defRPr sz="1800"/>
            </a:lvl7pPr>
            <a:lvl8pPr>
              <a:defRPr sz="1800"/>
            </a:lvl8pPr>
            <a:lvl9pPr>
              <a:defRPr sz="1800"/>
            </a:lvl9pPr>
          </a:lstStyle>
          <a:p>
            <a:pPr lvl="0"/>
            <a:endParaRPr lang="en-GB" noProof="0"/>
          </a:p>
        </p:txBody>
      </p:sp>
      <p:sp>
        <p:nvSpPr>
          <p:cNvPr id="6" name="Rectangle 3"/>
          <p:cNvSpPr>
            <a:spLocks noGrp="1" noChangeArrowheads="1"/>
          </p:cNvSpPr>
          <p:nvPr>
            <p:ph type="title"/>
          </p:nvPr>
        </p:nvSpPr>
        <p:spPr bwMode="auto">
          <a:xfrm>
            <a:off x="1216025" y="570318"/>
            <a:ext cx="7673975" cy="4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altLang="en-US"/>
              <a:t>Click to edit Master title style</a:t>
            </a:r>
          </a:p>
        </p:txBody>
      </p:sp>
      <p:sp>
        <p:nvSpPr>
          <p:cNvPr id="5" name="Rectangle 5"/>
          <p:cNvSpPr>
            <a:spLocks noGrp="1" noChangeArrowheads="1"/>
          </p:cNvSpPr>
          <p:nvPr>
            <p:ph type="sldNum" sz="quarter" idx="10"/>
          </p:nvPr>
        </p:nvSpPr>
        <p:spPr>
          <a:xfrm>
            <a:off x="6858000" y="6310313"/>
            <a:ext cx="2133600" cy="279400"/>
          </a:xfrm>
          <a:prstGeom prst="rect">
            <a:avLst/>
          </a:prstGeom>
          <a:ln/>
        </p:spPr>
        <p:txBody>
          <a:bodyPr/>
          <a:lstStyle>
            <a:lvl1pPr>
              <a:defRPr/>
            </a:lvl1pPr>
          </a:lstStyle>
          <a:p>
            <a:pPr defTabSz="914400">
              <a:defRPr/>
            </a:pPr>
            <a:fld id="{7E08CD16-574D-4480-836C-2F0C8030D1F9}"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20624495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6"/>
          <p:cNvSpPr txBox="1">
            <a:spLocks noChangeArrowheads="1"/>
          </p:cNvSpPr>
          <p:nvPr userDrawn="1"/>
        </p:nvSpPr>
        <p:spPr bwMode="auto">
          <a:xfrm>
            <a:off x="1143000" y="6323013"/>
            <a:ext cx="46085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defTabSz="914400" eaLnBrk="1" fontAlgn="base" hangingPunct="1">
              <a:lnSpc>
                <a:spcPct val="50000"/>
              </a:lnSpc>
              <a:spcBef>
                <a:spcPct val="50000"/>
              </a:spcBef>
              <a:spcAft>
                <a:spcPct val="0"/>
              </a:spcAft>
              <a:defRPr/>
            </a:pPr>
            <a:r>
              <a:rPr lang="en-GB" sz="900">
                <a:solidFill>
                  <a:srgbClr val="FF1300"/>
                </a:solidFill>
              </a:rPr>
              <a:t>www.iuslaboris.com</a:t>
            </a:r>
          </a:p>
          <a:p>
            <a:pPr defTabSz="914400" eaLnBrk="1" fontAlgn="base" hangingPunct="1">
              <a:lnSpc>
                <a:spcPct val="50000"/>
              </a:lnSpc>
              <a:spcBef>
                <a:spcPct val="50000"/>
              </a:spcBef>
              <a:spcAft>
                <a:spcPct val="0"/>
              </a:spcAft>
              <a:defRPr/>
            </a:pPr>
            <a:endParaRPr lang="fr-FR" sz="900">
              <a:solidFill>
                <a:srgbClr val="FF0000"/>
              </a:solidFill>
            </a:endParaRPr>
          </a:p>
        </p:txBody>
      </p:sp>
      <p:sp>
        <p:nvSpPr>
          <p:cNvPr id="4" name="ZoneTexte 7"/>
          <p:cNvSpPr txBox="1">
            <a:spLocks noChangeArrowheads="1"/>
          </p:cNvSpPr>
          <p:nvPr userDrawn="1"/>
        </p:nvSpPr>
        <p:spPr bwMode="auto">
          <a:xfrm>
            <a:off x="1150938" y="5708650"/>
            <a:ext cx="53467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defTabSz="914400" eaLnBrk="1" fontAlgn="base" hangingPunct="1">
              <a:lnSpc>
                <a:spcPct val="50000"/>
              </a:lnSpc>
              <a:spcBef>
                <a:spcPct val="50000"/>
              </a:spcBef>
              <a:spcAft>
                <a:spcPct val="0"/>
              </a:spcAft>
              <a:defRPr/>
            </a:pPr>
            <a:r>
              <a:rPr lang="en-GB" sz="600" b="1">
                <a:solidFill>
                  <a:srgbClr val="000000"/>
                </a:solidFill>
              </a:rPr>
              <a:t>North America: </a:t>
            </a:r>
            <a:r>
              <a:rPr lang="en-GB" sz="600">
                <a:solidFill>
                  <a:srgbClr val="000000"/>
                </a:solidFill>
              </a:rPr>
              <a:t>Mexico - United States</a:t>
            </a:r>
          </a:p>
          <a:p>
            <a:pPr defTabSz="914400" eaLnBrk="1" fontAlgn="base" hangingPunct="1">
              <a:lnSpc>
                <a:spcPct val="50000"/>
              </a:lnSpc>
              <a:spcBef>
                <a:spcPct val="50000"/>
              </a:spcBef>
              <a:spcAft>
                <a:spcPct val="0"/>
              </a:spcAft>
              <a:defRPr/>
            </a:pPr>
            <a:r>
              <a:rPr lang="en-GB" sz="600" b="1">
                <a:solidFill>
                  <a:srgbClr val="000000"/>
                </a:solidFill>
              </a:rPr>
              <a:t>Central &amp; South America: </a:t>
            </a:r>
            <a:r>
              <a:rPr lang="en-GB" sz="600">
                <a:solidFill>
                  <a:srgbClr val="000000"/>
                </a:solidFill>
              </a:rPr>
              <a:t>Argentina - Brazil - Chile - Colombia - Panama - Peru</a:t>
            </a:r>
          </a:p>
          <a:p>
            <a:pPr defTabSz="914400" eaLnBrk="1" fontAlgn="base" hangingPunct="1">
              <a:lnSpc>
                <a:spcPct val="50000"/>
              </a:lnSpc>
              <a:spcBef>
                <a:spcPct val="50000"/>
              </a:spcBef>
              <a:spcAft>
                <a:spcPct val="0"/>
              </a:spcAft>
              <a:defRPr/>
            </a:pPr>
            <a:r>
              <a:rPr lang="en-GB" sz="600" b="1">
                <a:solidFill>
                  <a:srgbClr val="000000"/>
                </a:solidFill>
              </a:rPr>
              <a:t>Western Europe: </a:t>
            </a:r>
            <a:r>
              <a:rPr lang="en-GB" sz="600">
                <a:solidFill>
                  <a:srgbClr val="000000"/>
                </a:solidFill>
              </a:rPr>
              <a:t>Austria - Belgium - Cyprus - Denmark - Finland - France - Germany - Greece - Ireland - Italy </a:t>
            </a:r>
          </a:p>
          <a:p>
            <a:pPr defTabSz="914400" eaLnBrk="1" fontAlgn="base" hangingPunct="1">
              <a:lnSpc>
                <a:spcPct val="50000"/>
              </a:lnSpc>
              <a:spcBef>
                <a:spcPct val="50000"/>
              </a:spcBef>
              <a:spcAft>
                <a:spcPct val="0"/>
              </a:spcAft>
              <a:defRPr/>
            </a:pPr>
            <a:r>
              <a:rPr lang="en-GB" sz="600">
                <a:solidFill>
                  <a:srgbClr val="000000"/>
                </a:solidFill>
              </a:rPr>
              <a:t>Luxembourg - Netherlands - Norway - Portugal - Spain - Sweden - Switzerland - United Kingdom</a:t>
            </a:r>
          </a:p>
          <a:p>
            <a:pPr defTabSz="914400" eaLnBrk="1" fontAlgn="base" hangingPunct="1">
              <a:lnSpc>
                <a:spcPct val="50000"/>
              </a:lnSpc>
              <a:spcBef>
                <a:spcPct val="50000"/>
              </a:spcBef>
              <a:spcAft>
                <a:spcPct val="0"/>
              </a:spcAft>
              <a:defRPr/>
            </a:pPr>
            <a:r>
              <a:rPr lang="en-GB" sz="600" b="1">
                <a:solidFill>
                  <a:srgbClr val="000000"/>
                </a:solidFill>
              </a:rPr>
              <a:t>Eastern Europe: </a:t>
            </a:r>
            <a:r>
              <a:rPr lang="en-GB" sz="600">
                <a:solidFill>
                  <a:srgbClr val="000000"/>
                </a:solidFill>
              </a:rPr>
              <a:t>Czech Republic - Estonia - Hungary - Latvia - Lithuania - Poland - Romania - Russia - Slovakia - Turkey - Ukraine</a:t>
            </a:r>
          </a:p>
          <a:p>
            <a:pPr defTabSz="914400" eaLnBrk="1" fontAlgn="base" hangingPunct="1">
              <a:lnSpc>
                <a:spcPct val="50000"/>
              </a:lnSpc>
              <a:spcBef>
                <a:spcPct val="50000"/>
              </a:spcBef>
              <a:spcAft>
                <a:spcPct val="0"/>
              </a:spcAft>
              <a:defRPr/>
            </a:pPr>
            <a:r>
              <a:rPr lang="en-GB" sz="600" b="1">
                <a:solidFill>
                  <a:srgbClr val="000000"/>
                </a:solidFill>
              </a:rPr>
              <a:t>Middle East &amp; Asia Pacific: </a:t>
            </a:r>
            <a:r>
              <a:rPr lang="en-GB" sz="600">
                <a:solidFill>
                  <a:srgbClr val="000000"/>
                </a:solidFill>
              </a:rPr>
              <a:t>China - India - Israel - Japan - Korea, Republic of - New Zealand - United Arab Emirates</a:t>
            </a:r>
          </a:p>
        </p:txBody>
      </p:sp>
    </p:spTree>
    <p:extLst>
      <p:ext uri="{BB962C8B-B14F-4D97-AF65-F5344CB8AC3E}">
        <p14:creationId xmlns:p14="http://schemas.microsoft.com/office/powerpoint/2010/main" val="5996182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32085"/>
            <a:ext cx="9144000" cy="34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8FD9762D-45E2-471A-9D0C-34BBE6F86BC7}"/>
              </a:ext>
            </a:extLst>
          </p:cNvPr>
          <p:cNvSpPr/>
          <p:nvPr userDrawn="1"/>
        </p:nvSpPr>
        <p:spPr>
          <a:xfrm>
            <a:off x="393493" y="4896000"/>
            <a:ext cx="2523716" cy="14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3492" y="2278506"/>
            <a:ext cx="2592000" cy="1904418"/>
          </a:xfrm>
          <a:solidFill>
            <a:schemeClr val="bg1"/>
          </a:solidFill>
        </p:spPr>
        <p:txBody>
          <a:bodyPr wrap="square" lIns="288000" tIns="108000" rIns="108000" bIns="0" anchor="t">
            <a:spAutoFit/>
          </a:bodyPr>
          <a:lstStyle>
            <a:lvl1pPr algn="l">
              <a:lnSpc>
                <a:spcPts val="7020"/>
              </a:lnSpc>
              <a:defRPr sz="5850">
                <a:solidFill>
                  <a:schemeClr val="tx2"/>
                </a:solidFill>
              </a:defRPr>
            </a:lvl1pPr>
          </a:lstStyle>
          <a:p>
            <a:r>
              <a:rPr lang="en-US"/>
              <a:t>Title of</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3492" y="3492000"/>
            <a:ext cx="4482000" cy="1404000"/>
          </a:xfrm>
          <a:solidFill>
            <a:schemeClr val="bg1"/>
          </a:solidFill>
        </p:spPr>
        <p:txBody>
          <a:bodyPr wrap="none" lIns="288000" tIns="108000" rIns="108000" bIns="0"/>
          <a:lstStyle>
            <a:lvl1pPr marL="0" indent="0" algn="l">
              <a:lnSpc>
                <a:spcPts val="7020"/>
              </a:lnSpc>
              <a:spcAft>
                <a:spcPts val="0"/>
              </a:spcAft>
              <a:buNone/>
              <a:defRPr sz="58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a:t>
            </a:r>
            <a:endParaRPr lang="en-GB"/>
          </a:p>
        </p:txBody>
      </p:sp>
      <p:sp>
        <p:nvSpPr>
          <p:cNvPr id="9" name="Text Placeholder 8">
            <a:extLst>
              <a:ext uri="{FF2B5EF4-FFF2-40B4-BE49-F238E27FC236}">
                <a16:creationId xmlns:a16="http://schemas.microsoft.com/office/drawing/2014/main" id="{F89A3E3E-D654-49D1-B228-704BD9D6E356}"/>
              </a:ext>
            </a:extLst>
          </p:cNvPr>
          <p:cNvSpPr>
            <a:spLocks noGrp="1"/>
          </p:cNvSpPr>
          <p:nvPr>
            <p:ph type="body" sz="quarter" idx="13" hasCustomPrompt="1"/>
          </p:nvPr>
        </p:nvSpPr>
        <p:spPr>
          <a:xfrm>
            <a:off x="564356" y="5267868"/>
            <a:ext cx="2267502" cy="986906"/>
          </a:xfrm>
        </p:spPr>
        <p:txBody>
          <a:bodyPr/>
          <a:lstStyle>
            <a:lvl1pPr marL="0" indent="0">
              <a:lnSpc>
                <a:spcPts val="1620"/>
              </a:lnSpc>
              <a:spcBef>
                <a:spcPts val="0"/>
              </a:spcBef>
              <a:spcAft>
                <a:spcPts val="0"/>
              </a:spcAft>
              <a:buNone/>
              <a:defRPr sz="1350">
                <a:solidFill>
                  <a:schemeClr val="tx2"/>
                </a:solidFill>
              </a:defRPr>
            </a:lvl1pPr>
            <a:lvl2pPr marL="0" indent="0">
              <a:lnSpc>
                <a:spcPts val="1620"/>
              </a:lnSpc>
              <a:spcBef>
                <a:spcPts val="0"/>
              </a:spcBef>
              <a:buNone/>
              <a:defRPr sz="1350"/>
            </a:lvl2pPr>
            <a:lvl3pPr marL="0" indent="0">
              <a:lnSpc>
                <a:spcPts val="1620"/>
              </a:lnSpc>
              <a:spcBef>
                <a:spcPts val="0"/>
              </a:spcBef>
              <a:buNone/>
              <a:defRPr sz="1350"/>
            </a:lvl3pPr>
            <a:lvl4pPr marL="0" indent="0">
              <a:lnSpc>
                <a:spcPts val="1620"/>
              </a:lnSpc>
              <a:spcBef>
                <a:spcPts val="0"/>
              </a:spcBef>
              <a:buNone/>
              <a:defRPr sz="1350"/>
            </a:lvl4pPr>
            <a:lvl5pPr marL="0" indent="0">
              <a:lnSpc>
                <a:spcPts val="1620"/>
              </a:lnSpc>
              <a:spcBef>
                <a:spcPts val="0"/>
              </a:spcBef>
              <a:buNone/>
              <a:defRPr sz="1350"/>
            </a:lvl5pPr>
          </a:lstStyle>
          <a:p>
            <a:pPr lvl="0"/>
            <a:r>
              <a:rPr lang="en-US"/>
              <a:t>Presenter name</a:t>
            </a:r>
          </a:p>
          <a:p>
            <a:pPr lvl="0"/>
            <a:r>
              <a:rPr lang="en-US"/>
              <a:t>Job title or organisation in full</a:t>
            </a:r>
          </a:p>
          <a:p>
            <a:pPr lvl="0"/>
            <a:r>
              <a:rPr lang="en-US"/>
              <a:t>DD Month YYYY</a:t>
            </a:r>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5853573" y="6116275"/>
            <a:ext cx="2887579" cy="207749"/>
          </a:xfrm>
          <a:prstGeom prst="rect">
            <a:avLst/>
          </a:prstGeom>
          <a:noFill/>
        </p:spPr>
        <p:txBody>
          <a:bodyPr wrap="square" lIns="0" tIns="0" rIns="0" bIns="0" rtlCol="0">
            <a:spAutoFit/>
          </a:bodyPr>
          <a:lstStyle/>
          <a:p>
            <a:pPr algn="r"/>
            <a:r>
              <a:rPr lang="en-GB" sz="1350" b="1">
                <a:solidFill>
                  <a:schemeClr val="bg1"/>
                </a:solidFill>
              </a:rPr>
              <a:t>equalityhumanrights.com</a:t>
            </a:r>
          </a:p>
        </p:txBody>
      </p:sp>
      <p:cxnSp>
        <p:nvCxnSpPr>
          <p:cNvPr id="16" name="Straight Connector 15">
            <a:extLst>
              <a:ext uri="{FF2B5EF4-FFF2-40B4-BE49-F238E27FC236}">
                <a16:creationId xmlns:a16="http://schemas.microsoft.com/office/drawing/2014/main" id="{B43600FB-3D67-4519-9FB4-4C8D7BFFFB6C}"/>
              </a:ext>
            </a:extLst>
          </p:cNvPr>
          <p:cNvCxnSpPr/>
          <p:nvPr userDrawn="1"/>
        </p:nvCxnSpPr>
        <p:spPr>
          <a:xfrm>
            <a:off x="559836" y="5142419"/>
            <a:ext cx="1755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4"/>
          </p:nvPr>
        </p:nvSpPr>
        <p:spPr>
          <a:xfrm>
            <a:off x="6412500" y="543600"/>
            <a:ext cx="2330100" cy="795600"/>
          </a:xfrm>
        </p:spPr>
        <p:txBody>
          <a:bodyPr/>
          <a:lstStyle/>
          <a:p>
            <a:r>
              <a:rPr lang="en-US"/>
              <a:t>Click icon to add picture</a:t>
            </a:r>
            <a:endParaRPr lang="en-GB"/>
          </a:p>
        </p:txBody>
      </p:sp>
    </p:spTree>
    <p:extLst>
      <p:ext uri="{BB962C8B-B14F-4D97-AF65-F5344CB8AC3E}">
        <p14:creationId xmlns:p14="http://schemas.microsoft.com/office/powerpoint/2010/main" val="17317575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Slide A">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8B7508-A3A3-4074-85FD-89CFE3FFD498}"/>
              </a:ext>
            </a:extLst>
          </p:cNvPr>
          <p:cNvSpPr/>
          <p:nvPr userDrawn="1"/>
        </p:nvSpPr>
        <p:spPr>
          <a:xfrm>
            <a:off x="0" y="-1"/>
            <a:ext cx="9144000" cy="3502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9599" y="2278504"/>
            <a:ext cx="4590000" cy="1404000"/>
          </a:xfrm>
          <a:solidFill>
            <a:schemeClr val="tx2"/>
          </a:solidFill>
          <a:ln>
            <a:noFill/>
          </a:ln>
        </p:spPr>
        <p:txBody>
          <a:bodyPr wrap="none" lIns="288000" tIns="108000" rIns="0" bIns="144000" anchor="t">
            <a:normAutofit/>
          </a:bodyPr>
          <a:lstStyle>
            <a:lvl1pPr algn="l">
              <a:lnSpc>
                <a:spcPts val="7020"/>
              </a:lnSpc>
              <a:defRPr sz="5850">
                <a:solidFill>
                  <a:schemeClr val="bg1"/>
                </a:solidFill>
              </a:defRPr>
            </a:lvl1pPr>
          </a:lstStyle>
          <a:p>
            <a:r>
              <a:rPr lang="en-US"/>
              <a:t>Divider page</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9600" y="3671999"/>
            <a:ext cx="4428000" cy="1224001"/>
          </a:xfrm>
          <a:solidFill>
            <a:schemeClr val="tx2"/>
          </a:solidFill>
          <a:ln>
            <a:noFill/>
          </a:ln>
        </p:spPr>
        <p:txBody>
          <a:bodyPr wrap="none" lIns="288000" tIns="108000" rIns="108000" bIns="0">
            <a:normAutofit/>
          </a:bodyPr>
          <a:lstStyle>
            <a:lvl1pPr marL="0" indent="0" algn="l">
              <a:lnSpc>
                <a:spcPts val="5550"/>
              </a:lnSpc>
              <a:spcAft>
                <a:spcPts val="0"/>
              </a:spcAft>
              <a:buNone/>
              <a:defRPr sz="58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lorem ipsum</a:t>
            </a:r>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3869872" y="6392169"/>
            <a:ext cx="4581257" cy="275831"/>
          </a:xfrm>
        </p:spPr>
        <p:txBody>
          <a:bodyPr/>
          <a:lstStyle/>
          <a:p>
            <a:r>
              <a:rPr lang="en-GB" b="1"/>
              <a:t>Presentation title </a:t>
            </a:r>
            <a:r>
              <a:rPr lang="en-GB"/>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8482199" y="6393600"/>
            <a:ext cx="283796" cy="279768"/>
          </a:xfrm>
        </p:spPr>
        <p:txBody>
          <a:bodyPr/>
          <a:lstStyle/>
          <a:p>
            <a:fld id="{B3D29D02-703E-4631-95A9-4E3B059CE6D1}" type="slidenum">
              <a:rPr lang="en-GB" smtClean="0"/>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2778166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3227471" y="0"/>
            <a:ext cx="5916529" cy="6857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3227472" y="0"/>
            <a:ext cx="5916529"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183032" y="1106909"/>
            <a:ext cx="4749916" cy="3024000"/>
          </a:xfrm>
          <a:solidFill>
            <a:schemeClr val="bg1"/>
          </a:solidFill>
          <a:ln>
            <a:noFill/>
          </a:ln>
        </p:spPr>
        <p:txBody>
          <a:bodyPr wrap="square" lIns="288000" tIns="396000" rIns="0" bIns="144000" anchor="t">
            <a:noAutofit/>
          </a:bodyPr>
          <a:lstStyle>
            <a:lvl1pPr marL="0" marR="0" indent="0" algn="l" defTabSz="685800" rtl="0" eaLnBrk="1" fontAlgn="auto" latinLnBrk="0" hangingPunct="1">
              <a:lnSpc>
                <a:spcPts val="7020"/>
              </a:lnSpc>
              <a:spcBef>
                <a:spcPct val="0"/>
              </a:spcBef>
              <a:spcAft>
                <a:spcPts val="0"/>
              </a:spcAft>
              <a:buClrTx/>
              <a:buSzTx/>
              <a:buFontTx/>
              <a:buNone/>
              <a:tabLst/>
              <a:defRPr sz="5850">
                <a:solidFill>
                  <a:schemeClr val="accent2"/>
                </a:solidFill>
              </a:defRPr>
            </a:lvl1pPr>
          </a:lstStyle>
          <a:p>
            <a:pPr marL="0" marR="0" lvl="0" indent="0" algn="l" defTabSz="685800" rtl="0" eaLnBrk="1" fontAlgn="auto" latinLnBrk="0" hangingPunct="1">
              <a:lnSpc>
                <a:spcPts val="7020"/>
              </a:lnSpc>
              <a:spcBef>
                <a:spcPct val="0"/>
              </a:spcBef>
              <a:spcAft>
                <a:spcPts val="0"/>
              </a:spcAft>
              <a:buClrTx/>
              <a:buSzTx/>
              <a:buFontTx/>
              <a:buNone/>
              <a:tabLst/>
              <a:defRPr/>
            </a:pPr>
            <a:r>
              <a:rPr lang="en-US"/>
              <a:t>Divider page </a:t>
            </a:r>
            <a:r>
              <a:rPr lang="en-GB"/>
              <a:t>lorem ipsum</a:t>
            </a:r>
            <a:br>
              <a:rPr lang="en-GB"/>
            </a:br>
            <a:endParaRPr lang="en-GB"/>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3869872" y="6392169"/>
            <a:ext cx="4581257" cy="275831"/>
          </a:xfrm>
        </p:spPr>
        <p:txBody>
          <a:bodyPr/>
          <a:lstStyle>
            <a:lvl1pPr>
              <a:defRPr>
                <a:solidFill>
                  <a:schemeClr val="bg1"/>
                </a:solidFill>
              </a:defRPr>
            </a:lvl1pPr>
          </a:lstStyle>
          <a:p>
            <a:r>
              <a:rPr lang="en-GB" b="1"/>
              <a:t>Presentation title </a:t>
            </a:r>
            <a:r>
              <a:rPr lang="en-GB"/>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8482199" y="6393600"/>
            <a:ext cx="283796" cy="279768"/>
          </a:xfrm>
        </p:spPr>
        <p:txBody>
          <a:bodyPr/>
          <a:lstStyle>
            <a:lvl1pPr>
              <a:defRPr>
                <a:solidFill>
                  <a:schemeClr val="bg1"/>
                </a:solidFill>
              </a:defRPr>
            </a:lvl1pPr>
          </a:lstStyle>
          <a:p>
            <a:fld id="{B3D29D02-703E-4631-95A9-4E3B059CE6D1}" type="slidenum">
              <a:rPr lang="en-GB" smtClean="0"/>
              <a:pPr/>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399600" y="6322819"/>
            <a:ext cx="26973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14131597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ivider 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0" y="-4460"/>
            <a:ext cx="9144000" cy="686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Picture Placeholder 6">
            <a:extLst>
              <a:ext uri="{FF2B5EF4-FFF2-40B4-BE49-F238E27FC236}">
                <a16:creationId xmlns:a16="http://schemas.microsoft.com/office/drawing/2014/main" id="{F8752851-9890-4F7F-B3A0-71FF150E3BF5}"/>
              </a:ext>
            </a:extLst>
          </p:cNvPr>
          <p:cNvSpPr>
            <a:spLocks noGrp="1"/>
          </p:cNvSpPr>
          <p:nvPr>
            <p:ph type="pic" sz="quarter" idx="16"/>
          </p:nvPr>
        </p:nvSpPr>
        <p:spPr>
          <a:xfrm>
            <a:off x="0" y="-4460"/>
            <a:ext cx="9153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9599" y="532800"/>
            <a:ext cx="4590000" cy="1404000"/>
          </a:xfrm>
          <a:solidFill>
            <a:schemeClr val="accent2"/>
          </a:solidFill>
          <a:ln>
            <a:noFill/>
          </a:ln>
        </p:spPr>
        <p:txBody>
          <a:bodyPr wrap="none" lIns="288000" tIns="108000" rIns="0" bIns="144000" anchor="t">
            <a:normAutofit/>
          </a:bodyPr>
          <a:lstStyle>
            <a:lvl1pPr algn="l">
              <a:lnSpc>
                <a:spcPts val="7020"/>
              </a:lnSpc>
              <a:defRPr sz="5850">
                <a:solidFill>
                  <a:schemeClr val="bg1"/>
                </a:solidFill>
              </a:defRPr>
            </a:lvl1pPr>
          </a:lstStyle>
          <a:p>
            <a:r>
              <a:rPr lang="en-US"/>
              <a:t>Divider page</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9600" y="1926001"/>
            <a:ext cx="4428000" cy="1224001"/>
          </a:xfrm>
          <a:solidFill>
            <a:schemeClr val="accent2"/>
          </a:solidFill>
          <a:ln>
            <a:noFill/>
          </a:ln>
        </p:spPr>
        <p:txBody>
          <a:bodyPr wrap="none" lIns="288000" tIns="108000" rIns="108000" bIns="0">
            <a:normAutofit/>
          </a:bodyPr>
          <a:lstStyle>
            <a:lvl1pPr marL="0" indent="0" algn="l">
              <a:lnSpc>
                <a:spcPts val="5550"/>
              </a:lnSpc>
              <a:spcAft>
                <a:spcPts val="0"/>
              </a:spcAft>
              <a:buNone/>
              <a:defRPr sz="58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lorem ipsum</a:t>
            </a:r>
          </a:p>
        </p:txBody>
      </p:sp>
      <p:sp>
        <p:nvSpPr>
          <p:cNvPr id="11" name="Footer Placeholder 2">
            <a:extLst>
              <a:ext uri="{FF2B5EF4-FFF2-40B4-BE49-F238E27FC236}">
                <a16:creationId xmlns:a16="http://schemas.microsoft.com/office/drawing/2014/main" id="{582E5B82-F41C-4EA2-98E1-4D13CAB56062}"/>
              </a:ext>
            </a:extLst>
          </p:cNvPr>
          <p:cNvSpPr>
            <a:spLocks noGrp="1"/>
          </p:cNvSpPr>
          <p:nvPr>
            <p:ph type="ftr" sz="quarter" idx="11"/>
          </p:nvPr>
        </p:nvSpPr>
        <p:spPr>
          <a:xfrm>
            <a:off x="3869872" y="6392169"/>
            <a:ext cx="4581257" cy="275831"/>
          </a:xfrm>
          <a:noFill/>
        </p:spPr>
        <p:txBody>
          <a:bodyPr/>
          <a:lstStyle>
            <a:lvl1pPr>
              <a:defRPr>
                <a:solidFill>
                  <a:schemeClr val="bg1"/>
                </a:solidFill>
              </a:defRPr>
            </a:lvl1pPr>
          </a:lstStyle>
          <a:p>
            <a:r>
              <a:rPr lang="en-GB" b="1"/>
              <a:t>Presentation title </a:t>
            </a:r>
            <a:r>
              <a:rPr lang="en-GB"/>
              <a:t>Section name </a:t>
            </a:r>
          </a:p>
        </p:txBody>
      </p:sp>
      <p:sp>
        <p:nvSpPr>
          <p:cNvPr id="14" name="Slide Number Placeholder 3">
            <a:extLst>
              <a:ext uri="{FF2B5EF4-FFF2-40B4-BE49-F238E27FC236}">
                <a16:creationId xmlns:a16="http://schemas.microsoft.com/office/drawing/2014/main" id="{19D0375A-7D3F-4018-ABC1-7617E58EC833}"/>
              </a:ext>
            </a:extLst>
          </p:cNvPr>
          <p:cNvSpPr>
            <a:spLocks noGrp="1"/>
          </p:cNvSpPr>
          <p:nvPr>
            <p:ph type="sldNum" sz="quarter" idx="12"/>
          </p:nvPr>
        </p:nvSpPr>
        <p:spPr>
          <a:xfrm>
            <a:off x="8482199" y="6393600"/>
            <a:ext cx="283796" cy="279768"/>
          </a:xfrm>
        </p:spPr>
        <p:txBody>
          <a:bodyPr/>
          <a:lstStyle>
            <a:lvl1pPr>
              <a:defRPr>
                <a:solidFill>
                  <a:schemeClr val="bg1"/>
                </a:solidFill>
              </a:defRPr>
            </a:lvl1pPr>
          </a:lstStyle>
          <a:p>
            <a:fld id="{B3D29D02-703E-4631-95A9-4E3B059CE6D1}" type="slidenum">
              <a:rPr lang="en-GB" smtClean="0"/>
              <a:pPr/>
              <a:t>‹#›</a:t>
            </a:fld>
            <a:endParaRPr lang="en-GB"/>
          </a:p>
        </p:txBody>
      </p:sp>
      <p:sp>
        <p:nvSpPr>
          <p:cNvPr id="20" name="Text Placeholder 9">
            <a:extLst>
              <a:ext uri="{FF2B5EF4-FFF2-40B4-BE49-F238E27FC236}">
                <a16:creationId xmlns:a16="http://schemas.microsoft.com/office/drawing/2014/main" id="{8020A74D-468B-46AC-A14D-E9619DC3A33F}"/>
              </a:ext>
            </a:extLst>
          </p:cNvPr>
          <p:cNvSpPr>
            <a:spLocks noGrp="1"/>
          </p:cNvSpPr>
          <p:nvPr>
            <p:ph type="body" sz="quarter" idx="15" hasCustomPrompt="1"/>
          </p:nvPr>
        </p:nvSpPr>
        <p:spPr>
          <a:xfrm>
            <a:off x="398860" y="6375600"/>
            <a:ext cx="2663794" cy="292394"/>
          </a:xfrm>
        </p:spPr>
        <p:txBody>
          <a:bodyPr/>
          <a:lstStyle>
            <a:lvl1pPr>
              <a:lnSpc>
                <a:spcPct val="100000"/>
              </a:lnSpc>
              <a:spcAft>
                <a:spcPts val="0"/>
              </a:spcAft>
              <a:defRPr sz="975" b="1">
                <a:solidFill>
                  <a:schemeClr val="bg1"/>
                </a:solidFill>
              </a:defRPr>
            </a:lvl1pPr>
          </a:lstStyle>
          <a:p>
            <a:pPr lvl="0"/>
            <a:r>
              <a:rPr lang="en-GB"/>
              <a:t>Equality and Human Rights Commission</a:t>
            </a:r>
          </a:p>
        </p:txBody>
      </p:sp>
      <p:sp>
        <p:nvSpPr>
          <p:cNvPr id="8"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1" y="0"/>
            <a:ext cx="9153000"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2200033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6A7CA-C9D6-4CDD-A107-16B7E0ABEF7E}"/>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22899416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4079700" cy="399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74AA856-0F1F-4423-9E5F-27589DAA89FD}"/>
              </a:ext>
            </a:extLst>
          </p:cNvPr>
          <p:cNvSpPr>
            <a:spLocks noGrp="1"/>
          </p:cNvSpPr>
          <p:nvPr>
            <p:ph idx="13"/>
          </p:nvPr>
        </p:nvSpPr>
        <p:spPr>
          <a:xfrm>
            <a:off x="4661666" y="2181726"/>
            <a:ext cx="4079700" cy="3995237"/>
          </a:xfrm>
        </p:spPr>
        <p:txBody>
          <a:bodyPr/>
          <a:lstStyle>
            <a:lvl1pPr>
              <a:defRPr sz="1350" b="1"/>
            </a:lvl1pPr>
            <a:lvl2pPr marL="214313" indent="-214313">
              <a:buFont typeface="Symbol" panose="05050102010706020507" pitchFamily="18" charset="2"/>
              <a:buChar char="-"/>
              <a:defRPr b="0"/>
            </a:lvl2pPr>
            <a:lvl4pPr marL="0" indent="0">
              <a:lnSpc>
                <a:spcPts val="1875"/>
              </a:lnSpc>
              <a:buNone/>
              <a:defRPr sz="1350" b="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Box 10">
            <a:extLst>
              <a:ext uri="{FF2B5EF4-FFF2-40B4-BE49-F238E27FC236}">
                <a16:creationId xmlns:a16="http://schemas.microsoft.com/office/drawing/2014/main" id="{16430FBC-6682-491B-9608-F24595A4975A}"/>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3221452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a:xfrm>
            <a:off x="360947" y="897497"/>
            <a:ext cx="4079700" cy="74420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4079700" cy="3995237"/>
          </a:xfrm>
        </p:spPr>
        <p:txBody>
          <a:bodyPr/>
          <a:lstStyle>
            <a:lvl1pPr>
              <a:spcAft>
                <a:spcPts val="900"/>
              </a:spcAft>
              <a:defRPr/>
            </a:lvl1pPr>
            <a:lvl2pPr>
              <a:spcAft>
                <a:spcPts val="900"/>
              </a:spcAft>
              <a:defRPr b="0"/>
            </a:lvl2pPr>
            <a:lvl3pPr>
              <a:defRPr b="1"/>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48FFA43-443A-4AC8-84F1-7DAEC3B66059}"/>
              </a:ext>
            </a:extLst>
          </p:cNvPr>
          <p:cNvSpPr>
            <a:spLocks noGrp="1"/>
          </p:cNvSpPr>
          <p:nvPr>
            <p:ph type="pic" sz="quarter" idx="14"/>
          </p:nvPr>
        </p:nvSpPr>
        <p:spPr>
          <a:xfrm>
            <a:off x="4711303" y="896938"/>
            <a:ext cx="4023122" cy="5040000"/>
          </a:xfr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703C2E57-D8B3-4209-98B2-414F82525510}"/>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70476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7109100" cy="3995237"/>
          </a:xfrm>
        </p:spPr>
        <p:txBody>
          <a:bodyPr/>
          <a:lstStyle>
            <a:lvl1pPr>
              <a:lnSpc>
                <a:spcPts val="2700"/>
              </a:lnSpc>
              <a:defRPr sz="1950" b="1"/>
            </a:lvl1pPr>
            <a:lvl2pPr>
              <a:lnSpc>
                <a:spcPts val="1875"/>
              </a:lnSpc>
              <a:defRPr sz="1800" b="0"/>
            </a:lvl2pPr>
            <a:lvl3pPr marL="135000" indent="-216000">
              <a:lnSpc>
                <a:spcPts val="1875"/>
              </a:lnSpc>
              <a:buFont typeface="Symbol" panose="05050102010706020507" pitchFamily="18" charset="2"/>
              <a:buChar char="-"/>
              <a:defRPr sz="1800" b="0"/>
            </a:lvl3pPr>
            <a:lvl4pPr marL="486000" indent="-216000">
              <a:lnSpc>
                <a:spcPts val="1875"/>
              </a:lnSpc>
              <a:defRPr sz="1800" b="0"/>
            </a:lvl4pPr>
            <a:lvl5pPr marL="756000" indent="-216000">
              <a:lnSpc>
                <a:spcPts val="1875"/>
              </a:lnSpc>
              <a:defRPr sz="18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D9FCBF-8B42-4944-AEF8-D8B040759364}"/>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352565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8860" y="836567"/>
            <a:ext cx="4420297" cy="1006736"/>
          </a:xfrm>
          <a:solidFill>
            <a:schemeClr val="bg1"/>
          </a:solidFill>
        </p:spPr>
        <p:txBody>
          <a:bodyPr wrap="square" lIns="288000" tIns="108000" rIns="108000" bIns="0" anchor="t">
            <a:spAutoFit/>
          </a:bodyPr>
          <a:lstStyle>
            <a:lvl1pPr algn="l">
              <a:lnSpc>
                <a:spcPts val="7020"/>
              </a:lnSpc>
              <a:defRPr sz="5850" baseline="0">
                <a:solidFill>
                  <a:schemeClr val="tx2"/>
                </a:solidFill>
              </a:defRPr>
            </a:lvl1pPr>
          </a:lstStyle>
          <a:p>
            <a:r>
              <a:rPr lang="en-US"/>
              <a:t>Image slide</a:t>
            </a:r>
            <a:endParaRPr lang="en-GB"/>
          </a:p>
        </p:txBody>
      </p:sp>
      <p:sp>
        <p:nvSpPr>
          <p:cNvPr id="3" name="Footer Placeholder 2">
            <a:extLst>
              <a:ext uri="{FF2B5EF4-FFF2-40B4-BE49-F238E27FC236}">
                <a16:creationId xmlns:a16="http://schemas.microsoft.com/office/drawing/2014/main" id="{F4B848F6-73C6-4658-98D9-47526AE87685}"/>
              </a:ext>
            </a:extLst>
          </p:cNvPr>
          <p:cNvSpPr>
            <a:spLocks noGrp="1"/>
          </p:cNvSpPr>
          <p:nvPr>
            <p:ph type="ftr" sz="quarter" idx="11"/>
          </p:nvPr>
        </p:nvSpPr>
        <p:spPr/>
        <p:txBody>
          <a:bodyPr/>
          <a:lstStyle>
            <a:lvl1pPr>
              <a:defRPr>
                <a:solidFill>
                  <a:schemeClr val="bg1"/>
                </a:solidFill>
              </a:defRPr>
            </a:lvl1pPr>
          </a:lstStyle>
          <a:p>
            <a:r>
              <a:rPr lang="en-GB" b="1"/>
              <a:t>Presentation title </a:t>
            </a:r>
            <a:r>
              <a:rPr lang="en-GB"/>
              <a:t>Section name </a:t>
            </a:r>
          </a:p>
        </p:txBody>
      </p:sp>
      <p:sp>
        <p:nvSpPr>
          <p:cNvPr id="4" name="Slide Number Placeholder 3">
            <a:extLst>
              <a:ext uri="{FF2B5EF4-FFF2-40B4-BE49-F238E27FC236}">
                <a16:creationId xmlns:a16="http://schemas.microsoft.com/office/drawing/2014/main" id="{4FAE53A9-9D69-4B48-AB12-DA1CD64FE30B}"/>
              </a:ext>
            </a:extLst>
          </p:cNvPr>
          <p:cNvSpPr>
            <a:spLocks noGrp="1"/>
          </p:cNvSpPr>
          <p:nvPr>
            <p:ph type="sldNum" sz="quarter" idx="12"/>
          </p:nvPr>
        </p:nvSpPr>
        <p:spPr/>
        <p:txBody>
          <a:bodyPr/>
          <a:lstStyle>
            <a:lvl1pPr>
              <a:defRPr>
                <a:solidFill>
                  <a:schemeClr val="bg1"/>
                </a:solidFill>
              </a:defRPr>
            </a:lvl1pPr>
          </a:lstStyle>
          <a:p>
            <a:fld id="{B3D29D02-703E-4631-95A9-4E3B059CE6D1}" type="slidenum">
              <a:rPr lang="en-GB" smtClean="0"/>
              <a:pPr/>
              <a:t>‹#›</a:t>
            </a:fld>
            <a:endParaRPr lang="en-GB"/>
          </a:p>
        </p:txBody>
      </p:sp>
      <p:sp>
        <p:nvSpPr>
          <p:cNvPr id="10" name="Text Placeholder 9">
            <a:extLst>
              <a:ext uri="{FF2B5EF4-FFF2-40B4-BE49-F238E27FC236}">
                <a16:creationId xmlns:a16="http://schemas.microsoft.com/office/drawing/2014/main" id="{D9976E77-B5B7-4FBB-A029-4938F1D8C9B5}"/>
              </a:ext>
            </a:extLst>
          </p:cNvPr>
          <p:cNvSpPr>
            <a:spLocks noGrp="1"/>
          </p:cNvSpPr>
          <p:nvPr>
            <p:ph type="body" sz="quarter" idx="15" hasCustomPrompt="1"/>
          </p:nvPr>
        </p:nvSpPr>
        <p:spPr>
          <a:xfrm>
            <a:off x="398860" y="6375600"/>
            <a:ext cx="2663794" cy="292394"/>
          </a:xfrm>
        </p:spPr>
        <p:txBody>
          <a:bodyPr/>
          <a:lstStyle>
            <a:lvl1pPr>
              <a:lnSpc>
                <a:spcPct val="100000"/>
              </a:lnSpc>
              <a:spcAft>
                <a:spcPts val="0"/>
              </a:spcAft>
              <a:defRPr sz="975" b="1">
                <a:solidFill>
                  <a:schemeClr val="bg1"/>
                </a:solidFill>
              </a:defRPr>
            </a:lvl1pPr>
          </a:lstStyle>
          <a:p>
            <a:pPr lvl="0"/>
            <a:r>
              <a:rPr lang="en-GB"/>
              <a:t>Equality and Human Rights Commission</a:t>
            </a:r>
          </a:p>
        </p:txBody>
      </p:sp>
      <p:sp>
        <p:nvSpPr>
          <p:cNvPr id="12" name="Picture Placeholder 6">
            <a:extLst>
              <a:ext uri="{FF2B5EF4-FFF2-40B4-BE49-F238E27FC236}">
                <a16:creationId xmlns:a16="http://schemas.microsoft.com/office/drawing/2014/main" id="{FE905495-C2B0-4C56-8AAF-84DD989D3C8F}"/>
              </a:ext>
            </a:extLst>
          </p:cNvPr>
          <p:cNvSpPr>
            <a:spLocks noGrp="1"/>
          </p:cNvSpPr>
          <p:nvPr>
            <p:ph type="pic" sz="quarter" idx="16"/>
          </p:nvPr>
        </p:nvSpPr>
        <p:spPr>
          <a:xfrm>
            <a:off x="-3" y="-4460"/>
            <a:ext cx="9153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337669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0"/>
            <a:ext cx="9144000" cy="334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3492" y="2278503"/>
            <a:ext cx="3834000" cy="1404000"/>
          </a:xfrm>
          <a:solidFill>
            <a:schemeClr val="accent2"/>
          </a:solidFill>
        </p:spPr>
        <p:txBody>
          <a:bodyPr wrap="square" lIns="288000" tIns="108000" rIns="108000" bIns="0" anchor="t">
            <a:noAutofit/>
          </a:bodyPr>
          <a:lstStyle>
            <a:lvl1pPr algn="l">
              <a:lnSpc>
                <a:spcPts val="7020"/>
              </a:lnSpc>
              <a:defRPr sz="5850">
                <a:solidFill>
                  <a:schemeClr val="bg1"/>
                </a:solidFill>
              </a:defRPr>
            </a:lvl1pPr>
          </a:lstStyle>
          <a:p>
            <a:r>
              <a:rPr lang="en-US"/>
              <a:t>Thank you</a:t>
            </a:r>
            <a:endParaRPr lang="en-GB"/>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5853573" y="6116275"/>
            <a:ext cx="2887579" cy="207749"/>
          </a:xfrm>
          <a:prstGeom prst="rect">
            <a:avLst/>
          </a:prstGeom>
          <a:noFill/>
        </p:spPr>
        <p:txBody>
          <a:bodyPr wrap="square" lIns="0" tIns="0" rIns="0" bIns="0" rtlCol="0">
            <a:spAutoFit/>
          </a:bodyPr>
          <a:lstStyle/>
          <a:p>
            <a:pPr algn="r"/>
            <a:r>
              <a:rPr lang="en-GB" sz="1350" b="1">
                <a:solidFill>
                  <a:schemeClr val="bg1"/>
                </a:solidFill>
              </a:rPr>
              <a:t>equalityhumanrights.com</a:t>
            </a:r>
          </a:p>
        </p:txBody>
      </p:sp>
      <p:sp>
        <p:nvSpPr>
          <p:cNvPr id="5" name="Picture Placeholder 4"/>
          <p:cNvSpPr>
            <a:spLocks noGrp="1"/>
          </p:cNvSpPr>
          <p:nvPr>
            <p:ph type="pic" sz="quarter" idx="14"/>
          </p:nvPr>
        </p:nvSpPr>
        <p:spPr>
          <a:xfrm>
            <a:off x="6412500" y="543600"/>
            <a:ext cx="2330100" cy="795600"/>
          </a:xfrm>
        </p:spPr>
        <p:txBody>
          <a:bodyPr/>
          <a:lstStyle/>
          <a:p>
            <a:r>
              <a:rPr lang="en-US"/>
              <a:t>Click icon to add picture</a:t>
            </a:r>
            <a:endParaRPr lang="en-GB"/>
          </a:p>
        </p:txBody>
      </p:sp>
    </p:spTree>
    <p:extLst>
      <p:ext uri="{BB962C8B-B14F-4D97-AF65-F5344CB8AC3E}">
        <p14:creationId xmlns:p14="http://schemas.microsoft.com/office/powerpoint/2010/main" val="21568595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1105608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850612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1015397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405701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6"/>
            <a:ext cx="12092445" cy="699287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3171" y="493200"/>
            <a:ext cx="1441850" cy="824611"/>
          </a:xfrm>
          <a:prstGeom prst="rect">
            <a:avLst/>
          </a:prstGeom>
        </p:spPr>
      </p:pic>
      <p:sp>
        <p:nvSpPr>
          <p:cNvPr id="10" name="TextBox 9"/>
          <p:cNvSpPr txBox="1">
            <a:spLocks noChangeAspect="1"/>
          </p:cNvSpPr>
          <p:nvPr userDrawn="1"/>
        </p:nvSpPr>
        <p:spPr>
          <a:xfrm>
            <a:off x="-1" y="1524002"/>
            <a:ext cx="4564743"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159196" y="1761558"/>
            <a:ext cx="4184204"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5781131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750621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1744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360824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98970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437667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092127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521351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6947320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8598100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750231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3885544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488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532939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320079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13629756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1417100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1"/>
          </a:xfrm>
          <a:prstGeom prst="rect">
            <a:avLst/>
          </a:prstGeom>
        </p:spPr>
      </p:pic>
      <p:sp>
        <p:nvSpPr>
          <p:cNvPr id="10" name="TextBox 9"/>
          <p:cNvSpPr txBox="1">
            <a:spLocks noChangeAspect="1"/>
          </p:cNvSpPr>
          <p:nvPr userDrawn="1"/>
        </p:nvSpPr>
        <p:spPr>
          <a:xfrm>
            <a:off x="-1" y="167483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60"/>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2212329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304488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478023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981929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478485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9813724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6337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ext Slid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360000" y="294266"/>
            <a:ext cx="6550817" cy="1022955"/>
          </a:xfrm>
          <a:prstGeom prst="rect">
            <a:avLst/>
          </a:prstGeom>
        </p:spPr>
        <p:txBody>
          <a:bodyPr lIns="0" tIns="0" rIns="0" bIns="0" anchor="t">
            <a:noAutofit/>
          </a:bodyPr>
          <a:lstStyle>
            <a:lvl1pPr marL="0" algn="l">
              <a:lnSpc>
                <a:spcPct val="90000"/>
              </a:lnSpc>
              <a:defRPr sz="2600" b="1" kern="1200" spc="0">
                <a:solidFill>
                  <a:srgbClr val="008782"/>
                </a:solidFill>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60002" y="1462863"/>
            <a:ext cx="3959999" cy="4663300"/>
          </a:xfrm>
          <a:prstGeom prst="rect">
            <a:avLst/>
          </a:prstGeom>
        </p:spPr>
        <p:txBody>
          <a:bodyPr lIns="0" tIns="0" rIns="0" bIns="0">
            <a:noAutofit/>
          </a:bodyPr>
          <a:lstStyle>
            <a:lvl1pPr>
              <a:lnSpc>
                <a:spcPct val="100000"/>
              </a:lnSpc>
              <a:spcBef>
                <a:spcPts val="0"/>
              </a:spcBef>
              <a:spcAft>
                <a:spcPts val="1200"/>
              </a:spcAft>
              <a:defRPr sz="2200">
                <a:solidFill>
                  <a:srgbClr val="5A5A5A"/>
                </a:solidFill>
                <a:latin typeface="Century Gothic"/>
                <a:cs typeface="Century Gothic"/>
              </a:defRPr>
            </a:lvl1pPr>
            <a:lvl2pPr>
              <a:lnSpc>
                <a:spcPct val="100000"/>
              </a:lnSpc>
              <a:spcBef>
                <a:spcPts val="0"/>
              </a:spcBef>
              <a:spcAft>
                <a:spcPts val="1200"/>
              </a:spcAft>
              <a:defRPr sz="2200">
                <a:solidFill>
                  <a:srgbClr val="5A5A5A"/>
                </a:solidFill>
                <a:latin typeface="Century Gothic"/>
                <a:cs typeface="Century Gothic"/>
              </a:defRPr>
            </a:lvl2pPr>
            <a:lvl3pPr>
              <a:lnSpc>
                <a:spcPct val="100000"/>
              </a:lnSpc>
              <a:spcBef>
                <a:spcPts val="0"/>
              </a:spcBef>
              <a:spcAft>
                <a:spcPts val="1200"/>
              </a:spcAft>
              <a:defRPr sz="2200">
                <a:solidFill>
                  <a:srgbClr val="5A5A5A"/>
                </a:solidFill>
                <a:latin typeface="Century Gothic"/>
                <a:cs typeface="Century Gothic"/>
              </a:defRPr>
            </a:lvl3pPr>
            <a:lvl4pPr>
              <a:lnSpc>
                <a:spcPct val="100000"/>
              </a:lnSpc>
              <a:spcBef>
                <a:spcPts val="0"/>
              </a:spcBef>
              <a:spcAft>
                <a:spcPts val="1200"/>
              </a:spcAft>
              <a:defRPr sz="2200">
                <a:solidFill>
                  <a:srgbClr val="5A5A5A"/>
                </a:solidFill>
                <a:latin typeface="Century Gothic"/>
                <a:cs typeface="Century Gothic"/>
              </a:defRPr>
            </a:lvl4pPr>
            <a:lvl5pPr>
              <a:lnSpc>
                <a:spcPct val="100000"/>
              </a:lnSpc>
              <a:spcBef>
                <a:spcPts val="0"/>
              </a:spcBef>
              <a:spcAft>
                <a:spcPts val="1200"/>
              </a:spcAft>
              <a:defRPr sz="2200">
                <a:solidFill>
                  <a:srgbClr val="5A5A5A"/>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758885" y="1462863"/>
            <a:ext cx="3959999" cy="4663300"/>
          </a:xfrm>
          <a:prstGeom prst="rect">
            <a:avLst/>
          </a:prstGeom>
        </p:spPr>
        <p:txBody>
          <a:bodyPr lIns="0" tIns="0" rIns="0" bIns="0">
            <a:noAutofit/>
          </a:bodyPr>
          <a:lstStyle>
            <a:lvl1pPr>
              <a:lnSpc>
                <a:spcPct val="100000"/>
              </a:lnSpc>
              <a:spcBef>
                <a:spcPts val="0"/>
              </a:spcBef>
              <a:spcAft>
                <a:spcPts val="1200"/>
              </a:spcAft>
              <a:defRPr sz="2200">
                <a:solidFill>
                  <a:srgbClr val="5A5A5A"/>
                </a:solidFill>
                <a:latin typeface="Century Gothic"/>
                <a:cs typeface="Century Gothic"/>
              </a:defRPr>
            </a:lvl1pPr>
            <a:lvl2pPr>
              <a:lnSpc>
                <a:spcPct val="100000"/>
              </a:lnSpc>
              <a:spcBef>
                <a:spcPts val="0"/>
              </a:spcBef>
              <a:spcAft>
                <a:spcPts val="1200"/>
              </a:spcAft>
              <a:defRPr sz="2200">
                <a:solidFill>
                  <a:srgbClr val="5A5A5A"/>
                </a:solidFill>
                <a:latin typeface="Century Gothic"/>
                <a:cs typeface="Century Gothic"/>
              </a:defRPr>
            </a:lvl2pPr>
            <a:lvl3pPr>
              <a:lnSpc>
                <a:spcPct val="100000"/>
              </a:lnSpc>
              <a:spcBef>
                <a:spcPts val="0"/>
              </a:spcBef>
              <a:spcAft>
                <a:spcPts val="1200"/>
              </a:spcAft>
              <a:defRPr sz="2200">
                <a:solidFill>
                  <a:srgbClr val="5A5A5A"/>
                </a:solidFill>
                <a:latin typeface="Century Gothic"/>
                <a:cs typeface="Century Gothic"/>
              </a:defRPr>
            </a:lvl3pPr>
            <a:lvl4pPr>
              <a:lnSpc>
                <a:spcPct val="100000"/>
              </a:lnSpc>
              <a:spcBef>
                <a:spcPts val="0"/>
              </a:spcBef>
              <a:spcAft>
                <a:spcPts val="1200"/>
              </a:spcAft>
              <a:defRPr sz="2200">
                <a:solidFill>
                  <a:srgbClr val="5A5A5A"/>
                </a:solidFill>
                <a:latin typeface="Century Gothic"/>
                <a:cs typeface="Century Gothic"/>
              </a:defRPr>
            </a:lvl4pPr>
            <a:lvl5pPr>
              <a:lnSpc>
                <a:spcPct val="100000"/>
              </a:lnSpc>
              <a:spcBef>
                <a:spcPts val="0"/>
              </a:spcBef>
              <a:spcAft>
                <a:spcPts val="1200"/>
              </a:spcAft>
              <a:defRPr sz="2200">
                <a:solidFill>
                  <a:srgbClr val="5A5A5A"/>
                </a:solidFill>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cas_logo_primary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3286" y="274319"/>
            <a:ext cx="1284913" cy="324055"/>
          </a:xfrm>
          <a:prstGeom prst="rect">
            <a:avLst/>
          </a:prstGeom>
        </p:spPr>
      </p:pic>
    </p:spTree>
    <p:extLst>
      <p:ext uri="{BB962C8B-B14F-4D97-AF65-F5344CB8AC3E}">
        <p14:creationId xmlns:p14="http://schemas.microsoft.com/office/powerpoint/2010/main" val="27763148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7237529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1" y="856801"/>
            <a:ext cx="7967663" cy="5270950"/>
          </a:xfrm>
        </p:spPr>
        <p:txBody>
          <a:bodyPr/>
          <a:lstStyle/>
          <a:p>
            <a:endParaRPr lang="en-GB"/>
          </a:p>
        </p:txBody>
      </p:sp>
    </p:spTree>
    <p:extLst>
      <p:ext uri="{BB962C8B-B14F-4D97-AF65-F5344CB8AC3E}">
        <p14:creationId xmlns:p14="http://schemas.microsoft.com/office/powerpoint/2010/main" val="13507739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6" y="539750"/>
            <a:ext cx="4233863" cy="5608638"/>
          </a:xfrm>
        </p:spPr>
        <p:txBody>
          <a:bodyPr/>
          <a:lstStyle/>
          <a:p>
            <a:endParaRPr lang="en-GB"/>
          </a:p>
        </p:txBody>
      </p:sp>
    </p:spTree>
    <p:extLst>
      <p:ext uri="{BB962C8B-B14F-4D97-AF65-F5344CB8AC3E}">
        <p14:creationId xmlns:p14="http://schemas.microsoft.com/office/powerpoint/2010/main" val="35841360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746413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958061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6195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6789144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97154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Fibre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54201"/>
            <a:ext cx="9144000" cy="4278969"/>
          </a:xfrm>
          <a:prstGeom prst="rect">
            <a:avLst/>
          </a:prstGeom>
        </p:spPr>
      </p:pic>
      <p:sp>
        <p:nvSpPr>
          <p:cNvPr id="7" name="Text Placeholder 4"/>
          <p:cNvSpPr>
            <a:spLocks noGrp="1"/>
          </p:cNvSpPr>
          <p:nvPr>
            <p:ph type="body" sz="quarter" idx="11" hasCustomPrompt="1"/>
          </p:nvPr>
        </p:nvSpPr>
        <p:spPr>
          <a:xfrm>
            <a:off x="360364" y="1972800"/>
            <a:ext cx="1054780" cy="182789"/>
          </a:xfrm>
          <a:prstGeom prst="rect">
            <a:avLst/>
          </a:prstGeom>
        </p:spPr>
        <p:txBody>
          <a:bodyPr vert="horz" lIns="0" tIns="0" rIns="0" bIns="0" rtlCol="0" anchor="t" anchorCtr="0">
            <a:noAutofit/>
          </a:bodyPr>
          <a:lstStyle>
            <a:lvl1pPr>
              <a:defRPr lang="en-GB" sz="900" b="0" i="0" smtClean="0">
                <a:solidFill>
                  <a:schemeClr val="tx1"/>
                </a:solidFill>
                <a:latin typeface="+mn-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Insert Date Here</a:t>
            </a:r>
            <a:endParaRPr lang="en-US"/>
          </a:p>
        </p:txBody>
      </p:sp>
      <p:sp>
        <p:nvSpPr>
          <p:cNvPr id="8" name="Title Placeholder 11"/>
          <p:cNvSpPr>
            <a:spLocks noGrp="1"/>
          </p:cNvSpPr>
          <p:nvPr>
            <p:ph type="title" hasCustomPrompt="1"/>
          </p:nvPr>
        </p:nvSpPr>
        <p:spPr>
          <a:xfrm>
            <a:off x="360001" y="931200"/>
            <a:ext cx="6480000" cy="305309"/>
          </a:xfrm>
          <a:prstGeom prst="rect">
            <a:avLst/>
          </a:prstGeom>
        </p:spPr>
        <p:txBody>
          <a:bodyPr vert="horz" lIns="0" tIns="0" rIns="0" bIns="0" rtlCol="0" anchor="t" anchorCtr="0">
            <a:noAutofit/>
          </a:bodyPr>
          <a:lstStyle>
            <a:lvl1pPr>
              <a:defRPr sz="1600" b="1" i="0">
                <a:solidFill>
                  <a:schemeClr val="accent1"/>
                </a:solidFill>
                <a:latin typeface="+mj-lt"/>
                <a:cs typeface="Tahoma"/>
              </a:defRPr>
            </a:lvl1pPr>
          </a:lstStyle>
          <a:p>
            <a:r>
              <a:rPr lang="en-US"/>
              <a:t>Presentation title goes here</a:t>
            </a:r>
            <a:endParaRPr lang="en-GB"/>
          </a:p>
        </p:txBody>
      </p:sp>
      <p:sp>
        <p:nvSpPr>
          <p:cNvPr id="10" name="Text Placeholder 4"/>
          <p:cNvSpPr>
            <a:spLocks noGrp="1"/>
          </p:cNvSpPr>
          <p:nvPr>
            <p:ph type="body" sz="quarter" idx="10" hasCustomPrompt="1"/>
          </p:nvPr>
        </p:nvSpPr>
        <p:spPr>
          <a:xfrm>
            <a:off x="360364" y="1243200"/>
            <a:ext cx="6480000" cy="552451"/>
          </a:xfrm>
          <a:prstGeom prst="rect">
            <a:avLst/>
          </a:prstGeom>
        </p:spPr>
        <p:txBody>
          <a:bodyPr vert="horz" lIns="0" tIns="0" rIns="0" bIns="0" rtlCol="0" anchor="t" anchorCtr="0">
            <a:noAutofit/>
          </a:bodyPr>
          <a:lstStyle>
            <a:lvl1pPr>
              <a:defRPr lang="en-GB" sz="1600" b="0" i="0" smtClean="0">
                <a:solidFill>
                  <a:schemeClr val="accent2"/>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Presentation sub-title goes here</a:t>
            </a:r>
            <a:endParaRPr lang="en-US"/>
          </a:p>
        </p:txBody>
      </p:sp>
    </p:spTree>
    <p:extLst>
      <p:ext uri="{BB962C8B-B14F-4D97-AF65-F5344CB8AC3E}">
        <p14:creationId xmlns:p14="http://schemas.microsoft.com/office/powerpoint/2010/main" val="22808856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urple Divider P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flipH="1" flipV="1">
            <a:off x="0" y="1"/>
            <a:ext cx="9144000" cy="6858000"/>
          </a:xfrm>
          <a:prstGeom prst="rect">
            <a:avLst/>
          </a:prstGeom>
        </p:spPr>
      </p:pic>
      <p:cxnSp>
        <p:nvCxnSpPr>
          <p:cNvPr id="9" name="Straight Connector 8"/>
          <p:cNvCxnSpPr/>
          <p:nvPr userDrawn="1"/>
        </p:nvCxnSpPr>
        <p:spPr>
          <a:xfrm>
            <a:off x="360000" y="6270171"/>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rgbClr val="FFFFFF"/>
                </a:solidFill>
                <a:latin typeface="+mn-lt"/>
                <a:cs typeface="Tahoma"/>
              </a:rPr>
              <a:pPr/>
              <a:t>‹#›</a:t>
            </a:fld>
            <a:endParaRPr lang="en-GB" sz="600" b="1" i="0">
              <a:solidFill>
                <a:srgbClr val="FFFFFF"/>
              </a:solidFill>
              <a:latin typeface="+mn-lt"/>
              <a:cs typeface="Tahoma"/>
            </a:endParaRPr>
          </a:p>
        </p:txBody>
      </p:sp>
      <p:cxnSp>
        <p:nvCxnSpPr>
          <p:cNvPr id="14" name="Straight Connector 13"/>
          <p:cNvCxnSpPr/>
          <p:nvPr userDrawn="1"/>
        </p:nvCxnSpPr>
        <p:spPr>
          <a:xfrm>
            <a:off x="360000" y="348343"/>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Title Placeholder 11"/>
          <p:cNvSpPr>
            <a:spLocks noGrp="1"/>
          </p:cNvSpPr>
          <p:nvPr>
            <p:ph type="title" hasCustomPrompt="1"/>
          </p:nvPr>
        </p:nvSpPr>
        <p:spPr>
          <a:xfrm>
            <a:off x="360001" y="451200"/>
            <a:ext cx="6480000" cy="305309"/>
          </a:xfrm>
          <a:prstGeom prst="rect">
            <a:avLst/>
          </a:prstGeom>
        </p:spPr>
        <p:txBody>
          <a:bodyPr vert="horz" lIns="0" tIns="0" rIns="0" bIns="0" rtlCol="0" anchor="t" anchorCtr="0">
            <a:noAutofit/>
          </a:bodyPr>
          <a:lstStyle>
            <a:lvl1pPr>
              <a:defRPr sz="1600" b="1" i="0">
                <a:solidFill>
                  <a:schemeClr val="bg1"/>
                </a:solidFill>
                <a:latin typeface="+mj-lt"/>
                <a:cs typeface="Tahoma"/>
              </a:defRPr>
            </a:lvl1pPr>
          </a:lstStyle>
          <a:p>
            <a:r>
              <a:rPr lang="en-US"/>
              <a:t>Headline title goes here</a:t>
            </a:r>
            <a:endParaRPr lang="en-GB"/>
          </a:p>
        </p:txBody>
      </p:sp>
      <p:sp>
        <p:nvSpPr>
          <p:cNvPr id="17" name="Text Placeholder 4"/>
          <p:cNvSpPr>
            <a:spLocks noGrp="1"/>
          </p:cNvSpPr>
          <p:nvPr>
            <p:ph type="body" sz="quarter" idx="10" hasCustomPrompt="1"/>
          </p:nvPr>
        </p:nvSpPr>
        <p:spPr>
          <a:xfrm>
            <a:off x="360364" y="763200"/>
            <a:ext cx="6480000" cy="552451"/>
          </a:xfrm>
          <a:prstGeom prst="rect">
            <a:avLst/>
          </a:prstGeom>
        </p:spPr>
        <p:txBody>
          <a:bodyPr vert="horz" lIns="0" tIns="0" rIns="0" bIns="0" rtlCol="0" anchor="t" anchorCtr="0">
            <a:noAutofit/>
          </a:bodyPr>
          <a:lstStyle>
            <a:lvl1pPr>
              <a:defRPr lang="en-GB" sz="1600" b="0" i="0" smtClean="0">
                <a:solidFill>
                  <a:schemeClr val="accent5"/>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pic>
        <p:nvPicPr>
          <p:cNvPr id="11" name="Picture 10">
            <a:extLst>
              <a:ext uri="{FF2B5EF4-FFF2-40B4-BE49-F238E27FC236}">
                <a16:creationId xmlns:a16="http://schemas.microsoft.com/office/drawing/2014/main" id="{3BF9220F-16D4-4C79-949D-C1954E7806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52001" y="449648"/>
            <a:ext cx="1331999" cy="339921"/>
          </a:xfrm>
          <a:prstGeom prst="rect">
            <a:avLst/>
          </a:prstGeom>
        </p:spPr>
      </p:pic>
    </p:spTree>
    <p:extLst>
      <p:ext uri="{BB962C8B-B14F-4D97-AF65-F5344CB8AC3E}">
        <p14:creationId xmlns:p14="http://schemas.microsoft.com/office/powerpoint/2010/main" val="1466093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reen Divider Pag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cxnSp>
        <p:nvCxnSpPr>
          <p:cNvPr id="9" name="Straight Connector 8"/>
          <p:cNvCxnSpPr/>
          <p:nvPr userDrawn="1"/>
        </p:nvCxnSpPr>
        <p:spPr>
          <a:xfrm>
            <a:off x="360000" y="6270171"/>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rgbClr val="FFFFFF"/>
                </a:solidFill>
                <a:latin typeface="+mn-lt"/>
                <a:cs typeface="Tahoma"/>
              </a:rPr>
              <a:pPr/>
              <a:t>‹#›</a:t>
            </a:fld>
            <a:endParaRPr lang="en-GB" sz="600" b="1" i="0">
              <a:solidFill>
                <a:srgbClr val="FFFFFF"/>
              </a:solidFill>
              <a:latin typeface="+mn-lt"/>
              <a:cs typeface="Tahoma"/>
            </a:endParaRPr>
          </a:p>
        </p:txBody>
      </p:sp>
      <p:cxnSp>
        <p:nvCxnSpPr>
          <p:cNvPr id="8" name="Straight Connector 7"/>
          <p:cNvCxnSpPr/>
          <p:nvPr userDrawn="1"/>
        </p:nvCxnSpPr>
        <p:spPr>
          <a:xfrm>
            <a:off x="360000" y="348343"/>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Title Placeholder 11"/>
          <p:cNvSpPr>
            <a:spLocks noGrp="1"/>
          </p:cNvSpPr>
          <p:nvPr>
            <p:ph type="title" hasCustomPrompt="1"/>
          </p:nvPr>
        </p:nvSpPr>
        <p:spPr>
          <a:xfrm>
            <a:off x="360001" y="451200"/>
            <a:ext cx="6480000" cy="305309"/>
          </a:xfrm>
          <a:prstGeom prst="rect">
            <a:avLst/>
          </a:prstGeom>
        </p:spPr>
        <p:txBody>
          <a:bodyPr vert="horz" lIns="0" tIns="0" rIns="0" bIns="0" rtlCol="0" anchor="t" anchorCtr="0">
            <a:noAutofit/>
          </a:bodyPr>
          <a:lstStyle>
            <a:lvl1pPr>
              <a:defRPr sz="1600" b="1" i="0">
                <a:solidFill>
                  <a:schemeClr val="bg1"/>
                </a:solidFill>
                <a:latin typeface="+mj-lt"/>
                <a:cs typeface="Tahoma"/>
              </a:defRPr>
            </a:lvl1pPr>
          </a:lstStyle>
          <a:p>
            <a:r>
              <a:rPr lang="en-US"/>
              <a:t>Headline title goes here</a:t>
            </a:r>
            <a:endParaRPr lang="en-GB"/>
          </a:p>
        </p:txBody>
      </p:sp>
      <p:sp>
        <p:nvSpPr>
          <p:cNvPr id="16" name="Text Placeholder 4"/>
          <p:cNvSpPr>
            <a:spLocks noGrp="1"/>
          </p:cNvSpPr>
          <p:nvPr>
            <p:ph type="body" sz="quarter" idx="10" hasCustomPrompt="1"/>
          </p:nvPr>
        </p:nvSpPr>
        <p:spPr>
          <a:xfrm>
            <a:off x="360364" y="763200"/>
            <a:ext cx="6480000" cy="552451"/>
          </a:xfrm>
          <a:prstGeom prst="rect">
            <a:avLst/>
          </a:prstGeom>
        </p:spPr>
        <p:txBody>
          <a:bodyPr vert="horz" lIns="0" tIns="0" rIns="0" bIns="0" rtlCol="0" anchor="t" anchorCtr="0">
            <a:noAutofit/>
          </a:bodyPr>
          <a:lstStyle>
            <a:lvl1pPr>
              <a:defRPr lang="en-GB" sz="1600" b="0" i="0" smtClean="0">
                <a:solidFill>
                  <a:schemeClr val="bg1"/>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pic>
        <p:nvPicPr>
          <p:cNvPr id="11" name="Picture 10">
            <a:extLst>
              <a:ext uri="{FF2B5EF4-FFF2-40B4-BE49-F238E27FC236}">
                <a16:creationId xmlns:a16="http://schemas.microsoft.com/office/drawing/2014/main" id="{903B18D0-D69C-4430-A09D-2393BCEAC1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52001" y="449648"/>
            <a:ext cx="1331999" cy="339921"/>
          </a:xfrm>
          <a:prstGeom prst="rect">
            <a:avLst/>
          </a:prstGeom>
        </p:spPr>
      </p:pic>
    </p:spTree>
    <p:extLst>
      <p:ext uri="{BB962C8B-B14F-4D97-AF65-F5344CB8AC3E}">
        <p14:creationId xmlns:p14="http://schemas.microsoft.com/office/powerpoint/2010/main" val="34347214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Fibre Divider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0839" y="-1"/>
            <a:ext cx="5383160" cy="6858001"/>
          </a:xfrm>
          <a:prstGeom prst="rect">
            <a:avLst/>
          </a:prstGeom>
        </p:spPr>
      </p:pic>
      <p:sp>
        <p:nvSpPr>
          <p:cNvPr id="11" name="Title Placeholder 11"/>
          <p:cNvSpPr>
            <a:spLocks noGrp="1"/>
          </p:cNvSpPr>
          <p:nvPr>
            <p:ph type="title" hasCustomPrompt="1"/>
          </p:nvPr>
        </p:nvSpPr>
        <p:spPr>
          <a:xfrm>
            <a:off x="360001" y="2845750"/>
            <a:ext cx="3220494" cy="305309"/>
          </a:xfrm>
          <a:prstGeom prst="rect">
            <a:avLst/>
          </a:prstGeom>
        </p:spPr>
        <p:txBody>
          <a:bodyPr vert="horz" lIns="0" tIns="0" rIns="0" bIns="0" rtlCol="0" anchor="t" anchorCtr="0">
            <a:noAutofit/>
          </a:bodyPr>
          <a:lstStyle>
            <a:lvl1pPr>
              <a:defRPr sz="1600" b="1" i="0">
                <a:solidFill>
                  <a:schemeClr val="accent1"/>
                </a:solidFill>
                <a:latin typeface="+mj-lt"/>
                <a:cs typeface="Tahoma"/>
              </a:defRPr>
            </a:lvl1pPr>
          </a:lstStyle>
          <a:p>
            <a:r>
              <a:rPr lang="en-US"/>
              <a:t>Headline title goes here</a:t>
            </a:r>
            <a:endParaRPr lang="en-GB"/>
          </a:p>
        </p:txBody>
      </p:sp>
      <p:sp>
        <p:nvSpPr>
          <p:cNvPr id="12" name="Text Placeholder 4"/>
          <p:cNvSpPr>
            <a:spLocks noGrp="1"/>
          </p:cNvSpPr>
          <p:nvPr>
            <p:ph type="body" sz="quarter" idx="10" hasCustomPrompt="1"/>
          </p:nvPr>
        </p:nvSpPr>
        <p:spPr>
          <a:xfrm>
            <a:off x="360365" y="3157664"/>
            <a:ext cx="3220217" cy="552451"/>
          </a:xfrm>
          <a:prstGeom prst="rect">
            <a:avLst/>
          </a:prstGeom>
        </p:spPr>
        <p:txBody>
          <a:bodyPr vert="horz" lIns="0" tIns="0" rIns="0" bIns="0" rtlCol="0" anchor="t" anchorCtr="0">
            <a:noAutofit/>
          </a:bodyPr>
          <a:lstStyle>
            <a:lvl1pPr>
              <a:defRPr lang="en-GB" sz="1600" b="0" i="0" smtClean="0">
                <a:solidFill>
                  <a:schemeClr val="accent2"/>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sp>
        <p:nvSpPr>
          <p:cNvPr id="2" name="TextBox 1"/>
          <p:cNvSpPr txBox="1"/>
          <p:nvPr userDrawn="1"/>
        </p:nvSpPr>
        <p:spPr>
          <a:xfrm>
            <a:off x="7734710" y="-1125247"/>
            <a:ext cx="914400" cy="1219200"/>
          </a:xfrm>
          <a:prstGeom prst="rect">
            <a:avLst/>
          </a:prstGeom>
          <a:noFill/>
        </p:spPr>
        <p:txBody>
          <a:bodyPr wrap="none" lIns="0" tIns="0" rIns="0" bIns="0" rtlCol="0">
            <a:noAutofit/>
          </a:bodyPr>
          <a:lstStyle/>
          <a:p>
            <a:endParaRPr lang="en-US" sz="1200">
              <a:latin typeface="+mn-lt"/>
              <a:cs typeface="Arial" panose="020B0604020202020204" pitchFamily="34" charset="0"/>
            </a:endParaRPr>
          </a:p>
        </p:txBody>
      </p:sp>
    </p:spTree>
    <p:extLst>
      <p:ext uri="{BB962C8B-B14F-4D97-AF65-F5344CB8AC3E}">
        <p14:creationId xmlns:p14="http://schemas.microsoft.com/office/powerpoint/2010/main" val="11996211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CA4B196-11C6-E24B-A282-B2868AFD5666}"/>
              </a:ext>
            </a:extLst>
          </p:cNvPr>
          <p:cNvSpPr>
            <a:spLocks noGrp="1"/>
          </p:cNvSpPr>
          <p:nvPr>
            <p:ph type="pic" sz="quarter" idx="16" hasCustomPrompt="1"/>
          </p:nvPr>
        </p:nvSpPr>
        <p:spPr>
          <a:xfrm>
            <a:off x="130006" y="0"/>
            <a:ext cx="9003836" cy="6858000"/>
          </a:xfrm>
          <a:prstGeom prst="rect">
            <a:avLst/>
          </a:prstGeom>
          <a:solidFill>
            <a:schemeClr val="bg1">
              <a:lumMod val="95000"/>
            </a:schemeClr>
          </a:solidFill>
          <a:ln>
            <a:noFill/>
          </a:ln>
        </p:spPr>
        <p:txBody>
          <a:bodyPr tIns="324000">
            <a:normAutofit/>
          </a:bodyPr>
          <a:lstStyle>
            <a:lvl1pPr marL="0" indent="0" algn="l">
              <a:buNone/>
              <a:defRPr sz="1050" b="0" i="0">
                <a:solidFill>
                  <a:schemeClr val="bg2"/>
                </a:solidFill>
                <a:latin typeface="Calibri" panose="020F0502020204030204" pitchFamily="34" charset="0"/>
                <a:ea typeface="Century Gothic" charset="0"/>
                <a:cs typeface="Century Gothic" charset="0"/>
              </a:defRPr>
            </a:lvl1pPr>
          </a:lstStyle>
          <a:p>
            <a:r>
              <a:rPr lang="en-US"/>
              <a:t>Click Icon to add picture</a:t>
            </a:r>
          </a:p>
        </p:txBody>
      </p:sp>
      <p:grpSp>
        <p:nvGrpSpPr>
          <p:cNvPr id="3" name="Group 2">
            <a:extLst>
              <a:ext uri="{FF2B5EF4-FFF2-40B4-BE49-F238E27FC236}">
                <a16:creationId xmlns:a16="http://schemas.microsoft.com/office/drawing/2014/main" id="{3A7CFADB-A03D-3145-9910-18C7948503E6}"/>
              </a:ext>
            </a:extLst>
          </p:cNvPr>
          <p:cNvGrpSpPr/>
          <p:nvPr userDrawn="1"/>
        </p:nvGrpSpPr>
        <p:grpSpPr>
          <a:xfrm>
            <a:off x="1" y="0"/>
            <a:ext cx="142241" cy="6858000"/>
            <a:chOff x="-2123440" y="-3332480"/>
            <a:chExt cx="142240" cy="7254240"/>
          </a:xfrm>
        </p:grpSpPr>
        <p:sp>
          <p:nvSpPr>
            <p:cNvPr id="4" name="Rectangle 3">
              <a:extLst>
                <a:ext uri="{FF2B5EF4-FFF2-40B4-BE49-F238E27FC236}">
                  <a16:creationId xmlns:a16="http://schemas.microsoft.com/office/drawing/2014/main" id="{B7C6428E-B5C9-1848-B156-3498EC792BE6}"/>
                </a:ext>
              </a:extLst>
            </p:cNvPr>
            <p:cNvSpPr/>
            <p:nvPr/>
          </p:nvSpPr>
          <p:spPr>
            <a:xfrm>
              <a:off x="-2123440" y="-3332480"/>
              <a:ext cx="142240" cy="2418080"/>
            </a:xfrm>
            <a:prstGeom prst="rect">
              <a:avLst/>
            </a:prstGeom>
            <a:solidFill>
              <a:srgbClr val="17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5" name="Rectangle 4">
              <a:extLst>
                <a:ext uri="{FF2B5EF4-FFF2-40B4-BE49-F238E27FC236}">
                  <a16:creationId xmlns:a16="http://schemas.microsoft.com/office/drawing/2014/main" id="{BCF5086A-7653-4841-A4F2-65B87B9DCDB0}"/>
                </a:ext>
              </a:extLst>
            </p:cNvPr>
            <p:cNvSpPr/>
            <p:nvPr/>
          </p:nvSpPr>
          <p:spPr>
            <a:xfrm>
              <a:off x="-2123440" y="-914400"/>
              <a:ext cx="142240" cy="2418080"/>
            </a:xfrm>
            <a:prstGeom prst="rect">
              <a:avLst/>
            </a:prstGeom>
            <a:solidFill>
              <a:srgbClr val="67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6" name="Rectangle 5">
              <a:extLst>
                <a:ext uri="{FF2B5EF4-FFF2-40B4-BE49-F238E27FC236}">
                  <a16:creationId xmlns:a16="http://schemas.microsoft.com/office/drawing/2014/main" id="{E4069C85-8F3E-0143-9CA8-0D32AF3570CB}"/>
                </a:ext>
              </a:extLst>
            </p:cNvPr>
            <p:cNvSpPr/>
            <p:nvPr/>
          </p:nvSpPr>
          <p:spPr>
            <a:xfrm>
              <a:off x="-2123440" y="1503680"/>
              <a:ext cx="142240" cy="2418080"/>
            </a:xfrm>
            <a:prstGeom prst="rect">
              <a:avLst/>
            </a:prstGeom>
            <a:solidFill>
              <a:srgbClr val="048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grpSp>
      <p:sp>
        <p:nvSpPr>
          <p:cNvPr id="9" name="Title 9">
            <a:extLst>
              <a:ext uri="{FF2B5EF4-FFF2-40B4-BE49-F238E27FC236}">
                <a16:creationId xmlns:a16="http://schemas.microsoft.com/office/drawing/2014/main" id="{0AA49F94-DE99-4F42-A6E6-FEA348113742}"/>
              </a:ext>
            </a:extLst>
          </p:cNvPr>
          <p:cNvSpPr>
            <a:spLocks noGrp="1"/>
          </p:cNvSpPr>
          <p:nvPr>
            <p:ph type="title" hasCustomPrompt="1"/>
          </p:nvPr>
        </p:nvSpPr>
        <p:spPr>
          <a:xfrm>
            <a:off x="483294" y="4493147"/>
            <a:ext cx="3621496" cy="747725"/>
          </a:xfrm>
          <a:prstGeom prst="rect">
            <a:avLst/>
          </a:prstGeom>
        </p:spPr>
        <p:txBody>
          <a:bodyPr anchor="t">
            <a:noAutofit/>
          </a:bodyPr>
          <a:lstStyle>
            <a:lvl1pPr marL="0" marR="0" indent="0" algn="l" defTabSz="914378" rtl="0" eaLnBrk="1" fontAlgn="auto" latinLnBrk="0" hangingPunct="1">
              <a:lnSpc>
                <a:spcPct val="80000"/>
              </a:lnSpc>
              <a:spcBef>
                <a:spcPct val="0"/>
              </a:spcBef>
              <a:spcAft>
                <a:spcPts val="0"/>
              </a:spcAft>
              <a:buClrTx/>
              <a:buSzTx/>
              <a:buFontTx/>
              <a:buNone/>
              <a:tabLst/>
              <a:defRPr lang="en-US" sz="3200" b="0" i="0" dirty="0" smtClean="0">
                <a:solidFill>
                  <a:schemeClr val="bg1"/>
                </a:solidFill>
                <a:latin typeface="Calibri" panose="020F0502020204030204" pitchFamily="34" charset="0"/>
              </a:defRPr>
            </a:lvl1pPr>
          </a:lstStyle>
          <a:p>
            <a:pPr>
              <a:lnSpc>
                <a:spcPct val="80000"/>
              </a:lnSpc>
            </a:pPr>
            <a:r>
              <a:rPr lang="en-US"/>
              <a:t>Click to edit master title style</a:t>
            </a:r>
            <a:br>
              <a:rPr lang="en-US"/>
            </a:br>
            <a:r>
              <a:rPr lang="en-US">
                <a:solidFill>
                  <a:schemeClr val="tx1">
                    <a:lumMod val="75000"/>
                    <a:lumOff val="25000"/>
                  </a:schemeClr>
                </a:solidFill>
                <a:latin typeface="+mj-lt"/>
                <a:cs typeface="ITC Franklin Gothic BookCp"/>
              </a:rPr>
              <a:t> </a:t>
            </a:r>
            <a:endParaRPr lang="en-GB"/>
          </a:p>
        </p:txBody>
      </p:sp>
    </p:spTree>
    <p:extLst>
      <p:ext uri="{BB962C8B-B14F-4D97-AF65-F5344CB8AC3E}">
        <p14:creationId xmlns:p14="http://schemas.microsoft.com/office/powerpoint/2010/main" val="30411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ock divider - Blue">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rgbClr val="1777B3"/>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2456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06AB-A548-864D-9158-5E786DBD7F10}"/>
              </a:ext>
            </a:extLst>
          </p:cNvPr>
          <p:cNvSpPr>
            <a:spLocks noGrp="1"/>
          </p:cNvSpPr>
          <p:nvPr>
            <p:ph type="title"/>
          </p:nvPr>
        </p:nvSpPr>
        <p:spPr>
          <a:xfrm>
            <a:off x="628650" y="366186"/>
            <a:ext cx="7886700" cy="1325033"/>
          </a:xfrm>
          <a:prstGeom prst="rect">
            <a:avLst/>
          </a:prstGeom>
        </p:spPr>
        <p:txBody>
          <a:bodyPr/>
          <a:lstStyle>
            <a:lvl1pPr>
              <a:defRPr b="0" i="0">
                <a:latin typeface="Calibri" panose="020F0502020204030204" pitchFamily="34" charset="0"/>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7DCE9E69-AB75-CA49-9EE0-F8EB8C6CFAD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51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ock divider - Purple">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chemeClr val="accent2"/>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39027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ock divider - Green">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chemeClr val="accent3"/>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26909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only - Two column ">
    <p:spTree>
      <p:nvGrpSpPr>
        <p:cNvPr id="1" name=""/>
        <p:cNvGrpSpPr/>
        <p:nvPr/>
      </p:nvGrpSpPr>
      <p:grpSpPr>
        <a:xfrm>
          <a:off x="0" y="0"/>
          <a:ext cx="0" cy="0"/>
          <a:chOff x="0" y="0"/>
          <a:chExt cx="0" cy="0"/>
        </a:xfrm>
      </p:grpSpPr>
      <p:sp>
        <p:nvSpPr>
          <p:cNvPr id="16" name="Text Placeholder 11"/>
          <p:cNvSpPr>
            <a:spLocks noGrp="1"/>
          </p:cNvSpPr>
          <p:nvPr>
            <p:ph type="body" sz="quarter" idx="10"/>
          </p:nvPr>
        </p:nvSpPr>
        <p:spPr>
          <a:xfrm>
            <a:off x="342900" y="1752601"/>
            <a:ext cx="4030692"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646661E3-44B1-084F-A8B9-6E1B502BC5E4}"/>
              </a:ext>
            </a:extLst>
          </p:cNvPr>
          <p:cNvSpPr>
            <a:spLocks noGrp="1"/>
          </p:cNvSpPr>
          <p:nvPr>
            <p:ph type="body" sz="quarter" idx="12"/>
          </p:nvPr>
        </p:nvSpPr>
        <p:spPr>
          <a:xfrm>
            <a:off x="4572000" y="1752601"/>
            <a:ext cx="4030692"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a:extLst>
              <a:ext uri="{FF2B5EF4-FFF2-40B4-BE49-F238E27FC236}">
                <a16:creationId xmlns:a16="http://schemas.microsoft.com/office/drawing/2014/main" id="{3299A6B5-280C-A64A-B6F3-5CDB2E4FC6EA}"/>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140843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only - Full page layout">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3" name="Text Placeholder 2">
            <a:extLst>
              <a:ext uri="{FF2B5EF4-FFF2-40B4-BE49-F238E27FC236}">
                <a16:creationId xmlns:a16="http://schemas.microsoft.com/office/drawing/2014/main" id="{DCD3E9D7-81B1-7942-91B3-00C7D1D94781}"/>
              </a:ext>
            </a:extLst>
          </p:cNvPr>
          <p:cNvSpPr>
            <a:spLocks noGrp="1"/>
          </p:cNvSpPr>
          <p:nvPr>
            <p:ph type="body" sz="quarter" idx="10"/>
          </p:nvPr>
        </p:nvSpPr>
        <p:spPr>
          <a:xfrm>
            <a:off x="350838" y="1494367"/>
            <a:ext cx="8061744" cy="4124953"/>
          </a:xfrm>
          <a:prstGeom prst="rect">
            <a:avLst/>
          </a:prstGeom>
        </p:spPr>
        <p:txBody>
          <a:bodyPr/>
          <a:lstStyle>
            <a:lvl1pPr>
              <a:defRPr sz="1100" b="0" i="0">
                <a:solidFill>
                  <a:schemeClr val="bg2"/>
                </a:solidFill>
                <a:latin typeface="Calibri" panose="020F0502020204030204" pitchFamily="34" charset="0"/>
              </a:defRPr>
            </a:lvl1pPr>
            <a:lvl2pPr marL="171446" indent="-171446">
              <a:buFont typeface="Arial" panose="020B0604020202020204" pitchFamily="34" charset="0"/>
              <a:buChar char="•"/>
              <a:defRPr sz="1100" b="0" i="0">
                <a:solidFill>
                  <a:schemeClr val="bg2"/>
                </a:solidFill>
                <a:latin typeface="Calibri" panose="020F0502020204030204" pitchFamily="34" charset="0"/>
              </a:defRPr>
            </a:lvl2pPr>
            <a:lvl3pPr marL="342892" indent="-288918">
              <a:buSzPct val="60000"/>
              <a:buFont typeface="Courier New" panose="02070309020205020404" pitchFamily="49" charset="0"/>
              <a:buChar char="o"/>
              <a:tabLst/>
              <a:defRPr sz="1100" b="0" i="0">
                <a:solidFill>
                  <a:schemeClr val="bg2"/>
                </a:solidFill>
                <a:latin typeface="Calibri" panose="020F0502020204030204" pitchFamily="34" charset="0"/>
              </a:defRPr>
            </a:lvl3pPr>
            <a:lvl4pPr>
              <a:defRPr sz="1100" b="0" i="0">
                <a:solidFill>
                  <a:schemeClr val="bg2"/>
                </a:solidFill>
                <a:latin typeface="Calibri" panose="020F0502020204030204" pitchFamily="34" charset="0"/>
              </a:defRPr>
            </a:lvl4pPr>
            <a:lvl5pPr>
              <a:defRPr sz="11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5D6DA3D-D534-9B47-9741-4ECE3ECBA0A7}"/>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8834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only - Blank Slide heading only">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50826"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88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7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8C2C527-8B9D-8246-91A9-9409711269FD}"/>
              </a:ext>
            </a:extLst>
          </p:cNvPr>
          <p:cNvSpPr>
            <a:spLocks noGrp="1"/>
          </p:cNvSpPr>
          <p:nvPr>
            <p:ph type="pic" sz="quarter" idx="10"/>
          </p:nvPr>
        </p:nvSpPr>
        <p:spPr>
          <a:xfrm>
            <a:off x="4572000" y="1568569"/>
            <a:ext cx="4191000" cy="4419600"/>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3" name="Text Placeholder 11">
            <a:extLst>
              <a:ext uri="{FF2B5EF4-FFF2-40B4-BE49-F238E27FC236}">
                <a16:creationId xmlns:a16="http://schemas.microsoft.com/office/drawing/2014/main" id="{21C1CAAC-FCE1-0F49-9213-68198B5B9362}"/>
              </a:ext>
            </a:extLst>
          </p:cNvPr>
          <p:cNvSpPr>
            <a:spLocks noGrp="1"/>
          </p:cNvSpPr>
          <p:nvPr>
            <p:ph type="body" sz="quarter" idx="11"/>
          </p:nvPr>
        </p:nvSpPr>
        <p:spPr>
          <a:xfrm>
            <a:off x="342900" y="1557069"/>
            <a:ext cx="4030692" cy="4412411"/>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596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8C2C527-8B9D-8246-91A9-9409711269FD}"/>
              </a:ext>
            </a:extLst>
          </p:cNvPr>
          <p:cNvSpPr>
            <a:spLocks noGrp="1"/>
          </p:cNvSpPr>
          <p:nvPr>
            <p:ph type="pic" sz="quarter" idx="10"/>
          </p:nvPr>
        </p:nvSpPr>
        <p:spPr>
          <a:xfrm>
            <a:off x="446417" y="1752602"/>
            <a:ext cx="4002657" cy="2296065"/>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0" name="Picture Placeholder 2">
            <a:extLst>
              <a:ext uri="{FF2B5EF4-FFF2-40B4-BE49-F238E27FC236}">
                <a16:creationId xmlns:a16="http://schemas.microsoft.com/office/drawing/2014/main" id="{E1A8408A-BD39-1143-B159-ADEF61811938}"/>
              </a:ext>
            </a:extLst>
          </p:cNvPr>
          <p:cNvSpPr>
            <a:spLocks noGrp="1"/>
          </p:cNvSpPr>
          <p:nvPr>
            <p:ph type="pic" sz="quarter" idx="12"/>
          </p:nvPr>
        </p:nvSpPr>
        <p:spPr>
          <a:xfrm>
            <a:off x="4675517" y="1752602"/>
            <a:ext cx="4002657" cy="2296065"/>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1" name="Text Placeholder 11">
            <a:extLst>
              <a:ext uri="{FF2B5EF4-FFF2-40B4-BE49-F238E27FC236}">
                <a16:creationId xmlns:a16="http://schemas.microsoft.com/office/drawing/2014/main" id="{B0AD97FB-93BE-DB45-A52D-FBEDA471E61C}"/>
              </a:ext>
            </a:extLst>
          </p:cNvPr>
          <p:cNvSpPr>
            <a:spLocks noGrp="1"/>
          </p:cNvSpPr>
          <p:nvPr>
            <p:ph type="body" sz="quarter" idx="11"/>
          </p:nvPr>
        </p:nvSpPr>
        <p:spPr>
          <a:xfrm>
            <a:off x="446418" y="4175185"/>
            <a:ext cx="4004813" cy="1759788"/>
          </a:xfrm>
          <a:prstGeom prst="rect">
            <a:avLst/>
          </a:prstGeom>
        </p:spPr>
        <p:txBody>
          <a:bodyPr lIns="0">
            <a:no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ADA043C3-CCE6-E94E-86B7-2C87584D0EA2}"/>
              </a:ext>
            </a:extLst>
          </p:cNvPr>
          <p:cNvSpPr>
            <a:spLocks noGrp="1"/>
          </p:cNvSpPr>
          <p:nvPr>
            <p:ph type="body" sz="quarter" idx="13"/>
          </p:nvPr>
        </p:nvSpPr>
        <p:spPr>
          <a:xfrm>
            <a:off x="4679112" y="4171350"/>
            <a:ext cx="4004813" cy="1759788"/>
          </a:xfrm>
          <a:prstGeom prst="rect">
            <a:avLst/>
          </a:prstGeom>
        </p:spPr>
        <p:txBody>
          <a:bodyPr lIns="0">
            <a:no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280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s: Text and Im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CDAB9BD6-3961-D844-A683-C94021227A0B}"/>
              </a:ext>
            </a:extLst>
          </p:cNvPr>
          <p:cNvSpPr>
            <a:spLocks noGrp="1"/>
          </p:cNvSpPr>
          <p:nvPr>
            <p:ph type="pic" sz="quarter" idx="10"/>
          </p:nvPr>
        </p:nvSpPr>
        <p:spPr>
          <a:xfrm>
            <a:off x="356646" y="1531303"/>
            <a:ext cx="4085959" cy="4544485"/>
          </a:xfrm>
          <a:prstGeom prst="rect">
            <a:avLst/>
          </a:prstGeom>
          <a:solidFill>
            <a:schemeClr val="tx1">
              <a:lumMod val="20000"/>
              <a:lumOff val="80000"/>
            </a:schemeClr>
          </a:solidFill>
        </p:spPr>
        <p:txBody>
          <a:bodyPr/>
          <a:lstStyle>
            <a:lvl1pPr marL="0" indent="0">
              <a:buNone/>
              <a:defRPr sz="1050" b="0" i="0">
                <a:latin typeface="Calibri" panose="020F0502020204030204" pitchFamily="34" charset="0"/>
              </a:defRPr>
            </a:lvl1pPr>
          </a:lstStyle>
          <a:p>
            <a:r>
              <a:rPr lang="en-US"/>
              <a:t>Click icon to add picture</a:t>
            </a:r>
            <a:endParaRPr lang="en-GB"/>
          </a:p>
        </p:txBody>
      </p:sp>
      <p:sp>
        <p:nvSpPr>
          <p:cNvPr id="19" name="Text Placeholder 2">
            <a:extLst>
              <a:ext uri="{FF2B5EF4-FFF2-40B4-BE49-F238E27FC236}">
                <a16:creationId xmlns:a16="http://schemas.microsoft.com/office/drawing/2014/main" id="{C48ADCB3-C9B3-EC48-9458-35DF44484D06}"/>
              </a:ext>
            </a:extLst>
          </p:cNvPr>
          <p:cNvSpPr>
            <a:spLocks noGrp="1"/>
          </p:cNvSpPr>
          <p:nvPr>
            <p:ph type="body" sz="quarter" idx="17"/>
          </p:nvPr>
        </p:nvSpPr>
        <p:spPr>
          <a:xfrm>
            <a:off x="342900" y="3795623"/>
            <a:ext cx="1718813" cy="2280164"/>
          </a:xfrm>
          <a:prstGeom prst="rect">
            <a:avLst/>
          </a:prstGeom>
          <a:solidFill>
            <a:schemeClr val="tx1"/>
          </a:solidFill>
        </p:spPr>
        <p:txBody>
          <a:bodyPr vert="horz"/>
          <a:lstStyle>
            <a:lvl1pPr marL="0" indent="0">
              <a:spcBef>
                <a:spcPts val="0"/>
              </a:spcBef>
              <a:buNone/>
              <a:tabLst>
                <a:tab pos="447664" algn="l"/>
              </a:tabLst>
              <a:defRPr sz="1000" b="0" i="0">
                <a:solidFill>
                  <a:schemeClr val="bg1"/>
                </a:solidFill>
                <a:latin typeface="Calibri" panose="020F0502020204030204" pitchFamily="34" charset="0"/>
              </a:defRPr>
            </a:lvl1pPr>
            <a:lvl2pPr marL="266693" indent="0">
              <a:buNone/>
              <a:defRPr sz="1200">
                <a:solidFill>
                  <a:srgbClr val="5F574F"/>
                </a:solidFill>
              </a:defRPr>
            </a:lvl2pPr>
            <a:lvl3pPr marL="709595" indent="0">
              <a:buNone/>
              <a:defRPr sz="1200">
                <a:solidFill>
                  <a:srgbClr val="5F574F"/>
                </a:solidFill>
              </a:defRPr>
            </a:lvl3pPr>
            <a:lvl4pPr marL="1076298" indent="0">
              <a:buNone/>
              <a:defRPr sz="1200">
                <a:solidFill>
                  <a:srgbClr val="5F574F"/>
                </a:solidFill>
              </a:defRPr>
            </a:lvl4pPr>
            <a:lvl5pPr marL="1608098" indent="0">
              <a:buNone/>
              <a:defRPr sz="1200">
                <a:solidFill>
                  <a:srgbClr val="5F574F"/>
                </a:solidFill>
              </a:defRPr>
            </a:lvl5pPr>
          </a:lstStyle>
          <a:p>
            <a:pPr lvl="0"/>
            <a:r>
              <a:rPr lang="en-US"/>
              <a:t>Click to edit Master text styles</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20" name="Picture Placeholder 2">
            <a:extLst>
              <a:ext uri="{FF2B5EF4-FFF2-40B4-BE49-F238E27FC236}">
                <a16:creationId xmlns:a16="http://schemas.microsoft.com/office/drawing/2014/main" id="{C0A91070-F4E3-A444-B946-7B741CC2ECA9}"/>
              </a:ext>
            </a:extLst>
          </p:cNvPr>
          <p:cNvSpPr>
            <a:spLocks noGrp="1"/>
          </p:cNvSpPr>
          <p:nvPr>
            <p:ph type="pic" sz="quarter" idx="18"/>
          </p:nvPr>
        </p:nvSpPr>
        <p:spPr>
          <a:xfrm>
            <a:off x="4677042" y="1531303"/>
            <a:ext cx="4085959" cy="4544485"/>
          </a:xfrm>
          <a:prstGeom prst="rect">
            <a:avLst/>
          </a:prstGeom>
          <a:solidFill>
            <a:schemeClr val="tx1">
              <a:lumMod val="20000"/>
              <a:lumOff val="80000"/>
            </a:schemeClr>
          </a:solidFill>
        </p:spPr>
        <p:txBody>
          <a:bodyPr/>
          <a:lstStyle>
            <a:lvl1pPr marL="0" indent="0">
              <a:buNone/>
              <a:defRPr sz="1050" b="0" i="0">
                <a:latin typeface="Calibri" panose="020F0502020204030204" pitchFamily="34" charset="0"/>
              </a:defRPr>
            </a:lvl1pPr>
          </a:lstStyle>
          <a:p>
            <a:r>
              <a:rPr lang="en-US"/>
              <a:t>Click icon to add picture</a:t>
            </a:r>
            <a:endParaRPr lang="en-GB"/>
          </a:p>
        </p:txBody>
      </p:sp>
      <p:sp>
        <p:nvSpPr>
          <p:cNvPr id="21" name="Text Placeholder 2">
            <a:extLst>
              <a:ext uri="{FF2B5EF4-FFF2-40B4-BE49-F238E27FC236}">
                <a16:creationId xmlns:a16="http://schemas.microsoft.com/office/drawing/2014/main" id="{5D2B1AF1-6C07-0848-B705-FA2E9E65A610}"/>
              </a:ext>
            </a:extLst>
          </p:cNvPr>
          <p:cNvSpPr>
            <a:spLocks noGrp="1"/>
          </p:cNvSpPr>
          <p:nvPr>
            <p:ph type="body" sz="quarter" idx="19"/>
          </p:nvPr>
        </p:nvSpPr>
        <p:spPr>
          <a:xfrm>
            <a:off x="7044188" y="3795623"/>
            <a:ext cx="1718813" cy="2280164"/>
          </a:xfrm>
          <a:prstGeom prst="rect">
            <a:avLst/>
          </a:prstGeom>
          <a:solidFill>
            <a:schemeClr val="tx1"/>
          </a:solidFill>
        </p:spPr>
        <p:txBody>
          <a:bodyPr vert="horz"/>
          <a:lstStyle>
            <a:lvl1pPr marL="0" indent="0">
              <a:spcBef>
                <a:spcPts val="0"/>
              </a:spcBef>
              <a:buNone/>
              <a:tabLst>
                <a:tab pos="447664" algn="l"/>
              </a:tabLst>
              <a:defRPr sz="1000" b="0" i="0">
                <a:solidFill>
                  <a:schemeClr val="bg1"/>
                </a:solidFill>
                <a:latin typeface="Calibri" panose="020F0502020204030204" pitchFamily="34" charset="0"/>
              </a:defRPr>
            </a:lvl1pPr>
            <a:lvl2pPr marL="266693" indent="0">
              <a:buNone/>
              <a:defRPr sz="1200">
                <a:solidFill>
                  <a:srgbClr val="5F574F"/>
                </a:solidFill>
              </a:defRPr>
            </a:lvl2pPr>
            <a:lvl3pPr marL="709595" indent="0">
              <a:buNone/>
              <a:defRPr sz="1200">
                <a:solidFill>
                  <a:srgbClr val="5F574F"/>
                </a:solidFill>
              </a:defRPr>
            </a:lvl3pPr>
            <a:lvl4pPr marL="1076298" indent="0">
              <a:buNone/>
              <a:defRPr sz="1200">
                <a:solidFill>
                  <a:srgbClr val="5F574F"/>
                </a:solidFill>
              </a:defRPr>
            </a:lvl4pPr>
            <a:lvl5pPr marL="1608098" indent="0">
              <a:buNone/>
              <a:defRPr sz="1200">
                <a:solidFill>
                  <a:srgbClr val="5F574F"/>
                </a:solidFill>
              </a:defRPr>
            </a:lvl5pPr>
          </a:lstStyle>
          <a:p>
            <a:pPr lvl="0"/>
            <a:r>
              <a:rPr lang="en-US"/>
              <a:t>Click to edit Master text styles</a:t>
            </a:r>
          </a:p>
        </p:txBody>
      </p:sp>
    </p:spTree>
    <p:extLst>
      <p:ext uri="{BB962C8B-B14F-4D97-AF65-F5344CB8AC3E}">
        <p14:creationId xmlns:p14="http://schemas.microsoft.com/office/powerpoint/2010/main" val="22548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76704"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
        <p:nvSpPr>
          <p:cNvPr id="7" name="Chart Placeholder 8">
            <a:extLst>
              <a:ext uri="{FF2B5EF4-FFF2-40B4-BE49-F238E27FC236}">
                <a16:creationId xmlns:a16="http://schemas.microsoft.com/office/drawing/2014/main" id="{F9CEC71D-BC91-5440-9BB9-35CDC82F7E67}"/>
              </a:ext>
            </a:extLst>
          </p:cNvPr>
          <p:cNvSpPr>
            <a:spLocks noGrp="1"/>
          </p:cNvSpPr>
          <p:nvPr>
            <p:ph type="chart" sz="quarter" idx="17"/>
          </p:nvPr>
        </p:nvSpPr>
        <p:spPr>
          <a:xfrm>
            <a:off x="342901" y="1902125"/>
            <a:ext cx="7990217" cy="3963837"/>
          </a:xfrm>
          <a:prstGeom prst="rect">
            <a:avLst/>
          </a:prstGeom>
        </p:spPr>
        <p:txBody>
          <a:bodyPr vert="horz"/>
          <a:lstStyle>
            <a:lvl1pPr marL="0" indent="0">
              <a:buNone/>
              <a:defRPr sz="900" b="0" i="0">
                <a:solidFill>
                  <a:schemeClr val="tx1"/>
                </a:solidFill>
                <a:latin typeface="Calibri" panose="020F0502020204030204" pitchFamily="34" charset="0"/>
              </a:defRPr>
            </a:lvl1pPr>
          </a:lstStyle>
          <a:p>
            <a:endParaRPr lang="en-GB"/>
          </a:p>
        </p:txBody>
      </p:sp>
    </p:spTree>
    <p:extLst>
      <p:ext uri="{BB962C8B-B14F-4D97-AF65-F5344CB8AC3E}">
        <p14:creationId xmlns:p14="http://schemas.microsoft.com/office/powerpoint/2010/main" val="366833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aph and text">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76704"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
        <p:nvSpPr>
          <p:cNvPr id="7" name="Chart Placeholder 8">
            <a:extLst>
              <a:ext uri="{FF2B5EF4-FFF2-40B4-BE49-F238E27FC236}">
                <a16:creationId xmlns:a16="http://schemas.microsoft.com/office/drawing/2014/main" id="{F9CEC71D-BC91-5440-9BB9-35CDC82F7E67}"/>
              </a:ext>
            </a:extLst>
          </p:cNvPr>
          <p:cNvSpPr>
            <a:spLocks noGrp="1"/>
          </p:cNvSpPr>
          <p:nvPr>
            <p:ph type="chart" sz="quarter" idx="17"/>
          </p:nvPr>
        </p:nvSpPr>
        <p:spPr>
          <a:xfrm>
            <a:off x="342901" y="1752602"/>
            <a:ext cx="4229100" cy="4113361"/>
          </a:xfrm>
          <a:prstGeom prst="rect">
            <a:avLst/>
          </a:prstGeom>
        </p:spPr>
        <p:txBody>
          <a:bodyPr vert="horz"/>
          <a:lstStyle>
            <a:lvl1pPr marL="0" indent="0">
              <a:buNone/>
              <a:defRPr sz="900" b="0" i="0">
                <a:solidFill>
                  <a:schemeClr val="tx1"/>
                </a:solidFill>
                <a:latin typeface="Calibri" panose="020F0502020204030204" pitchFamily="34" charset="0"/>
              </a:defRPr>
            </a:lvl1pPr>
          </a:lstStyle>
          <a:p>
            <a:endParaRPr lang="en-GB"/>
          </a:p>
        </p:txBody>
      </p:sp>
      <p:sp>
        <p:nvSpPr>
          <p:cNvPr id="8" name="Text Placeholder 11">
            <a:extLst>
              <a:ext uri="{FF2B5EF4-FFF2-40B4-BE49-F238E27FC236}">
                <a16:creationId xmlns:a16="http://schemas.microsoft.com/office/drawing/2014/main" id="{4351B5D0-0424-9548-AF82-140D2DAF7C11}"/>
              </a:ext>
            </a:extLst>
          </p:cNvPr>
          <p:cNvSpPr>
            <a:spLocks noGrp="1"/>
          </p:cNvSpPr>
          <p:nvPr>
            <p:ph type="body" sz="quarter" idx="18"/>
          </p:nvPr>
        </p:nvSpPr>
        <p:spPr>
          <a:xfrm>
            <a:off x="4732308" y="1752602"/>
            <a:ext cx="4030692" cy="4136367"/>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500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 Graph comparris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8C40EE-84A0-3745-B2E6-A3F7BE6A08E6}"/>
              </a:ext>
            </a:extLst>
          </p:cNvPr>
          <p:cNvSpPr>
            <a:spLocks noGrp="1"/>
          </p:cNvSpPr>
          <p:nvPr>
            <p:ph type="title"/>
          </p:nvPr>
        </p:nvSpPr>
        <p:spPr>
          <a:xfrm>
            <a:off x="255564"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2">
            <a:extLst>
              <a:ext uri="{FF2B5EF4-FFF2-40B4-BE49-F238E27FC236}">
                <a16:creationId xmlns:a16="http://schemas.microsoft.com/office/drawing/2014/main" id="{3CE00DAF-ECE6-634B-A984-948D31552EEE}"/>
              </a:ext>
            </a:extLst>
          </p:cNvPr>
          <p:cNvSpPr>
            <a:spLocks noGrp="1"/>
          </p:cNvSpPr>
          <p:nvPr>
            <p:ph type="body" idx="18"/>
          </p:nvPr>
        </p:nvSpPr>
        <p:spPr>
          <a:xfrm>
            <a:off x="353953" y="5371583"/>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Text Placeholder 2">
            <a:extLst>
              <a:ext uri="{FF2B5EF4-FFF2-40B4-BE49-F238E27FC236}">
                <a16:creationId xmlns:a16="http://schemas.microsoft.com/office/drawing/2014/main" id="{A783E9B5-932B-2743-A48C-72119B97179D}"/>
              </a:ext>
            </a:extLst>
          </p:cNvPr>
          <p:cNvSpPr>
            <a:spLocks noGrp="1"/>
          </p:cNvSpPr>
          <p:nvPr>
            <p:ph type="body" idx="19"/>
          </p:nvPr>
        </p:nvSpPr>
        <p:spPr>
          <a:xfrm>
            <a:off x="4695910" y="5362330"/>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hart Placeholder 8">
            <a:extLst>
              <a:ext uri="{FF2B5EF4-FFF2-40B4-BE49-F238E27FC236}">
                <a16:creationId xmlns:a16="http://schemas.microsoft.com/office/drawing/2014/main" id="{BFB98C4B-E252-CC48-AB8E-DFC6506ED44E}"/>
              </a:ext>
            </a:extLst>
          </p:cNvPr>
          <p:cNvSpPr>
            <a:spLocks noGrp="1"/>
          </p:cNvSpPr>
          <p:nvPr>
            <p:ph type="chart" sz="quarter" idx="15"/>
          </p:nvPr>
        </p:nvSpPr>
        <p:spPr>
          <a:xfrm>
            <a:off x="4698706" y="1786738"/>
            <a:ext cx="3713876" cy="357314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8" name="Chart Placeholder 8">
            <a:extLst>
              <a:ext uri="{FF2B5EF4-FFF2-40B4-BE49-F238E27FC236}">
                <a16:creationId xmlns:a16="http://schemas.microsoft.com/office/drawing/2014/main" id="{84DF7898-F63B-1F4D-8858-3FC3DA64D527}"/>
              </a:ext>
            </a:extLst>
          </p:cNvPr>
          <p:cNvSpPr>
            <a:spLocks noGrp="1"/>
          </p:cNvSpPr>
          <p:nvPr>
            <p:ph type="chart" sz="quarter" idx="17"/>
          </p:nvPr>
        </p:nvSpPr>
        <p:spPr>
          <a:xfrm>
            <a:off x="352267" y="1786738"/>
            <a:ext cx="3713876" cy="357314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12" name="Text Placeholder 4">
            <a:extLst>
              <a:ext uri="{FF2B5EF4-FFF2-40B4-BE49-F238E27FC236}">
                <a16:creationId xmlns:a16="http://schemas.microsoft.com/office/drawing/2014/main" id="{78CE71E7-A9F3-E444-871F-17DB90C0A38E}"/>
              </a:ext>
            </a:extLst>
          </p:cNvPr>
          <p:cNvSpPr>
            <a:spLocks noGrp="1"/>
          </p:cNvSpPr>
          <p:nvPr>
            <p:ph type="body" sz="quarter" idx="41"/>
          </p:nvPr>
        </p:nvSpPr>
        <p:spPr>
          <a:xfrm>
            <a:off x="4698706" y="1497599"/>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
        <p:nvSpPr>
          <p:cNvPr id="13" name="Text Placeholder 4">
            <a:extLst>
              <a:ext uri="{FF2B5EF4-FFF2-40B4-BE49-F238E27FC236}">
                <a16:creationId xmlns:a16="http://schemas.microsoft.com/office/drawing/2014/main" id="{F5B5982A-241D-6342-9E63-00B22BE66124}"/>
              </a:ext>
            </a:extLst>
          </p:cNvPr>
          <p:cNvSpPr>
            <a:spLocks noGrp="1"/>
          </p:cNvSpPr>
          <p:nvPr>
            <p:ph type="body" sz="quarter" idx="42"/>
          </p:nvPr>
        </p:nvSpPr>
        <p:spPr>
          <a:xfrm>
            <a:off x="353953" y="1497599"/>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Tree>
    <p:extLst>
      <p:ext uri="{BB962C8B-B14F-4D97-AF65-F5344CB8AC3E}">
        <p14:creationId xmlns:p14="http://schemas.microsoft.com/office/powerpoint/2010/main" val="3719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_2 graph comparris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8C40EE-84A0-3745-B2E6-A3F7BE6A08E6}"/>
              </a:ext>
            </a:extLst>
          </p:cNvPr>
          <p:cNvSpPr>
            <a:spLocks noGrp="1"/>
          </p:cNvSpPr>
          <p:nvPr>
            <p:ph type="title"/>
          </p:nvPr>
        </p:nvSpPr>
        <p:spPr>
          <a:xfrm>
            <a:off x="246938"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2">
            <a:extLst>
              <a:ext uri="{FF2B5EF4-FFF2-40B4-BE49-F238E27FC236}">
                <a16:creationId xmlns:a16="http://schemas.microsoft.com/office/drawing/2014/main" id="{3CE00DAF-ECE6-634B-A984-948D31552EEE}"/>
              </a:ext>
            </a:extLst>
          </p:cNvPr>
          <p:cNvSpPr>
            <a:spLocks noGrp="1"/>
          </p:cNvSpPr>
          <p:nvPr>
            <p:ph type="body" idx="18"/>
          </p:nvPr>
        </p:nvSpPr>
        <p:spPr>
          <a:xfrm>
            <a:off x="353953" y="4554969"/>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Text Placeholder 2">
            <a:extLst>
              <a:ext uri="{FF2B5EF4-FFF2-40B4-BE49-F238E27FC236}">
                <a16:creationId xmlns:a16="http://schemas.microsoft.com/office/drawing/2014/main" id="{A783E9B5-932B-2743-A48C-72119B97179D}"/>
              </a:ext>
            </a:extLst>
          </p:cNvPr>
          <p:cNvSpPr>
            <a:spLocks noGrp="1"/>
          </p:cNvSpPr>
          <p:nvPr>
            <p:ph type="body" idx="19"/>
          </p:nvPr>
        </p:nvSpPr>
        <p:spPr>
          <a:xfrm>
            <a:off x="4695910" y="4545715"/>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hart Placeholder 8">
            <a:extLst>
              <a:ext uri="{FF2B5EF4-FFF2-40B4-BE49-F238E27FC236}">
                <a16:creationId xmlns:a16="http://schemas.microsoft.com/office/drawing/2014/main" id="{BFB98C4B-E252-CC48-AB8E-DFC6506ED44E}"/>
              </a:ext>
            </a:extLst>
          </p:cNvPr>
          <p:cNvSpPr>
            <a:spLocks noGrp="1"/>
          </p:cNvSpPr>
          <p:nvPr>
            <p:ph type="chart" sz="quarter" idx="15"/>
          </p:nvPr>
        </p:nvSpPr>
        <p:spPr>
          <a:xfrm>
            <a:off x="4698706" y="1671721"/>
            <a:ext cx="3713876" cy="287520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8" name="Chart Placeholder 8">
            <a:extLst>
              <a:ext uri="{FF2B5EF4-FFF2-40B4-BE49-F238E27FC236}">
                <a16:creationId xmlns:a16="http://schemas.microsoft.com/office/drawing/2014/main" id="{84DF7898-F63B-1F4D-8858-3FC3DA64D527}"/>
              </a:ext>
            </a:extLst>
          </p:cNvPr>
          <p:cNvSpPr>
            <a:spLocks noGrp="1"/>
          </p:cNvSpPr>
          <p:nvPr>
            <p:ph type="chart" sz="quarter" idx="17"/>
          </p:nvPr>
        </p:nvSpPr>
        <p:spPr>
          <a:xfrm>
            <a:off x="352267" y="1671721"/>
            <a:ext cx="3713876" cy="287520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11" name="Text Placeholder 2">
            <a:extLst>
              <a:ext uri="{FF2B5EF4-FFF2-40B4-BE49-F238E27FC236}">
                <a16:creationId xmlns:a16="http://schemas.microsoft.com/office/drawing/2014/main" id="{76FD8311-8D79-D942-9499-D6E06A969E51}"/>
              </a:ext>
            </a:extLst>
          </p:cNvPr>
          <p:cNvSpPr>
            <a:spLocks noGrp="1"/>
          </p:cNvSpPr>
          <p:nvPr>
            <p:ph type="body" sz="quarter" idx="24"/>
          </p:nvPr>
        </p:nvSpPr>
        <p:spPr>
          <a:xfrm>
            <a:off x="347774" y="5033334"/>
            <a:ext cx="8064809" cy="976403"/>
          </a:xfrm>
          <a:prstGeom prst="rect">
            <a:avLst/>
          </a:prstGeom>
        </p:spPr>
        <p:txBody>
          <a:bodyPr vert="horz" lIns="0"/>
          <a:lstStyle>
            <a:lvl1pPr marL="0" indent="0">
              <a:lnSpc>
                <a:spcPct val="100000"/>
              </a:lnSpc>
              <a:spcBef>
                <a:spcPts val="0"/>
              </a:spcBef>
              <a:buNone/>
              <a:tabLst>
                <a:tab pos="447664" algn="l"/>
              </a:tabLst>
              <a:defRPr sz="1100" b="0" i="0">
                <a:solidFill>
                  <a:schemeClr val="bg2"/>
                </a:solidFill>
                <a:latin typeface="Calibri" panose="020F0502020204030204" pitchFamily="34" charset="0"/>
              </a:defRPr>
            </a:lvl1pPr>
            <a:lvl2pPr marL="266693" indent="0">
              <a:spcBef>
                <a:spcPts val="0"/>
              </a:spcBef>
              <a:buNone/>
              <a:defRPr sz="1200">
                <a:solidFill>
                  <a:srgbClr val="5F574F"/>
                </a:solidFill>
              </a:defRPr>
            </a:lvl2pPr>
            <a:lvl3pPr marL="709595" indent="0">
              <a:spcBef>
                <a:spcPts val="0"/>
              </a:spcBef>
              <a:buNone/>
              <a:defRPr sz="1200">
                <a:solidFill>
                  <a:srgbClr val="5F574F"/>
                </a:solidFill>
              </a:defRPr>
            </a:lvl3pPr>
            <a:lvl4pPr marL="1076298" indent="0">
              <a:spcBef>
                <a:spcPts val="0"/>
              </a:spcBef>
              <a:buNone/>
              <a:defRPr sz="1200">
                <a:solidFill>
                  <a:srgbClr val="5F574F"/>
                </a:solidFill>
              </a:defRPr>
            </a:lvl4pPr>
            <a:lvl5pPr marL="1608098" indent="0">
              <a:spcBef>
                <a:spcPts val="0"/>
              </a:spcBef>
              <a:buNone/>
              <a:defRPr sz="1200">
                <a:solidFill>
                  <a:srgbClr val="5F574F"/>
                </a:solidFill>
              </a:defRPr>
            </a:lvl5pPr>
          </a:lstStyle>
          <a:p>
            <a:pPr lvl="0"/>
            <a:r>
              <a:rPr lang="en-GB"/>
              <a:t>Click to edit Master text styles</a:t>
            </a:r>
          </a:p>
        </p:txBody>
      </p:sp>
      <p:sp>
        <p:nvSpPr>
          <p:cNvPr id="12" name="Text Placeholder 4">
            <a:extLst>
              <a:ext uri="{FF2B5EF4-FFF2-40B4-BE49-F238E27FC236}">
                <a16:creationId xmlns:a16="http://schemas.microsoft.com/office/drawing/2014/main" id="{78CE71E7-A9F3-E444-871F-17DB90C0A38E}"/>
              </a:ext>
            </a:extLst>
          </p:cNvPr>
          <p:cNvSpPr>
            <a:spLocks noGrp="1"/>
          </p:cNvSpPr>
          <p:nvPr>
            <p:ph type="body" sz="quarter" idx="41"/>
          </p:nvPr>
        </p:nvSpPr>
        <p:spPr>
          <a:xfrm>
            <a:off x="4698706" y="1382581"/>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
        <p:nvSpPr>
          <p:cNvPr id="13" name="Text Placeholder 4">
            <a:extLst>
              <a:ext uri="{FF2B5EF4-FFF2-40B4-BE49-F238E27FC236}">
                <a16:creationId xmlns:a16="http://schemas.microsoft.com/office/drawing/2014/main" id="{F5B5982A-241D-6342-9E63-00B22BE66124}"/>
              </a:ext>
            </a:extLst>
          </p:cNvPr>
          <p:cNvSpPr>
            <a:spLocks noGrp="1"/>
          </p:cNvSpPr>
          <p:nvPr>
            <p:ph type="body" sz="quarter" idx="42"/>
          </p:nvPr>
        </p:nvSpPr>
        <p:spPr>
          <a:xfrm>
            <a:off x="353953" y="1382581"/>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Tree>
    <p:extLst>
      <p:ext uri="{BB962C8B-B14F-4D97-AF65-F5344CB8AC3E}">
        <p14:creationId xmlns:p14="http://schemas.microsoft.com/office/powerpoint/2010/main" val="29549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Point boxes">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7" name="Text Placeholder 29">
            <a:extLst>
              <a:ext uri="{FF2B5EF4-FFF2-40B4-BE49-F238E27FC236}">
                <a16:creationId xmlns:a16="http://schemas.microsoft.com/office/drawing/2014/main" id="{1C2FE318-9961-5C41-B1BA-AFE42436936A}"/>
              </a:ext>
            </a:extLst>
          </p:cNvPr>
          <p:cNvSpPr>
            <a:spLocks noGrp="1"/>
          </p:cNvSpPr>
          <p:nvPr>
            <p:ph type="body" sz="quarter" idx="22"/>
          </p:nvPr>
        </p:nvSpPr>
        <p:spPr>
          <a:xfrm>
            <a:off x="501015"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8" name="Text Placeholder 26">
            <a:extLst>
              <a:ext uri="{FF2B5EF4-FFF2-40B4-BE49-F238E27FC236}">
                <a16:creationId xmlns:a16="http://schemas.microsoft.com/office/drawing/2014/main" id="{D76ED2EC-7280-704F-84A4-4CA91CFEE549}"/>
              </a:ext>
            </a:extLst>
          </p:cNvPr>
          <p:cNvSpPr>
            <a:spLocks noGrp="1"/>
          </p:cNvSpPr>
          <p:nvPr>
            <p:ph type="body" sz="quarter" idx="30"/>
          </p:nvPr>
        </p:nvSpPr>
        <p:spPr>
          <a:xfrm rot="10800000">
            <a:off x="510388" y="1752601"/>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9" name="Text Placeholder 8">
            <a:extLst>
              <a:ext uri="{FF2B5EF4-FFF2-40B4-BE49-F238E27FC236}">
                <a16:creationId xmlns:a16="http://schemas.microsoft.com/office/drawing/2014/main" id="{2E0F5B8B-5AB7-4C42-9A90-B1B4D8A9E083}"/>
              </a:ext>
            </a:extLst>
          </p:cNvPr>
          <p:cNvSpPr>
            <a:spLocks noGrp="1"/>
          </p:cNvSpPr>
          <p:nvPr>
            <p:ph type="body" sz="quarter" idx="33" hasCustomPrompt="1"/>
          </p:nvPr>
        </p:nvSpPr>
        <p:spPr>
          <a:xfrm>
            <a:off x="955340" y="2095263"/>
            <a:ext cx="1600356" cy="831640"/>
          </a:xfrm>
          <a:prstGeom prst="rect">
            <a:avLst/>
          </a:prstGeom>
          <a:noFill/>
        </p:spPr>
        <p:txBody>
          <a:bodyPr wrap="none" lIns="0" tIns="0" rIns="0" bIns="0" anchor="ctr"/>
          <a:lstStyle>
            <a:lvl1pPr marL="0" indent="0" algn="ctr">
              <a:buNone/>
              <a:defRPr sz="44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
        <p:nvSpPr>
          <p:cNvPr id="10" name="Text Placeholder 31">
            <a:extLst>
              <a:ext uri="{FF2B5EF4-FFF2-40B4-BE49-F238E27FC236}">
                <a16:creationId xmlns:a16="http://schemas.microsoft.com/office/drawing/2014/main" id="{431908B7-5C20-A14D-94CA-9DDE0108E285}"/>
              </a:ext>
            </a:extLst>
          </p:cNvPr>
          <p:cNvSpPr>
            <a:spLocks noGrp="1"/>
          </p:cNvSpPr>
          <p:nvPr>
            <p:ph type="body" sz="quarter" idx="34"/>
          </p:nvPr>
        </p:nvSpPr>
        <p:spPr>
          <a:xfrm>
            <a:off x="3319201"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11" name="Text Placeholder 32">
            <a:extLst>
              <a:ext uri="{FF2B5EF4-FFF2-40B4-BE49-F238E27FC236}">
                <a16:creationId xmlns:a16="http://schemas.microsoft.com/office/drawing/2014/main" id="{AEE2D79D-6A8D-D547-ADF8-810294DE1C0A}"/>
              </a:ext>
            </a:extLst>
          </p:cNvPr>
          <p:cNvSpPr>
            <a:spLocks noGrp="1"/>
          </p:cNvSpPr>
          <p:nvPr>
            <p:ph type="body" sz="quarter" idx="35"/>
          </p:nvPr>
        </p:nvSpPr>
        <p:spPr>
          <a:xfrm rot="10800000">
            <a:off x="3328574" y="1764103"/>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12" name="Text Placeholder 8">
            <a:extLst>
              <a:ext uri="{FF2B5EF4-FFF2-40B4-BE49-F238E27FC236}">
                <a16:creationId xmlns:a16="http://schemas.microsoft.com/office/drawing/2014/main" id="{85D8ADE6-B31F-E144-ADEB-AAC3D6335E2F}"/>
              </a:ext>
            </a:extLst>
          </p:cNvPr>
          <p:cNvSpPr>
            <a:spLocks noGrp="1"/>
          </p:cNvSpPr>
          <p:nvPr>
            <p:ph type="body" sz="quarter" idx="36" hasCustomPrompt="1"/>
          </p:nvPr>
        </p:nvSpPr>
        <p:spPr>
          <a:xfrm>
            <a:off x="3773526" y="2095263"/>
            <a:ext cx="1600356" cy="831640"/>
          </a:xfrm>
          <a:prstGeom prst="rect">
            <a:avLst/>
          </a:prstGeom>
          <a:noFill/>
        </p:spPr>
        <p:txBody>
          <a:bodyPr wrap="none" lIns="0" tIns="0" rIns="0" bIns="0" anchor="ctr"/>
          <a:lstStyle>
            <a:lvl1pPr marL="0" indent="0" algn="ctr">
              <a:buNone/>
              <a:defRPr sz="44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02</a:t>
            </a:r>
          </a:p>
        </p:txBody>
      </p:sp>
      <p:sp>
        <p:nvSpPr>
          <p:cNvPr id="13" name="Text Placeholder 34">
            <a:extLst>
              <a:ext uri="{FF2B5EF4-FFF2-40B4-BE49-F238E27FC236}">
                <a16:creationId xmlns:a16="http://schemas.microsoft.com/office/drawing/2014/main" id="{5A218813-4A94-714C-A6D0-261851604728}"/>
              </a:ext>
            </a:extLst>
          </p:cNvPr>
          <p:cNvSpPr>
            <a:spLocks noGrp="1"/>
          </p:cNvSpPr>
          <p:nvPr>
            <p:ph type="body" sz="quarter" idx="37"/>
          </p:nvPr>
        </p:nvSpPr>
        <p:spPr>
          <a:xfrm>
            <a:off x="6121143"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15" name="Text Placeholder 35">
            <a:extLst>
              <a:ext uri="{FF2B5EF4-FFF2-40B4-BE49-F238E27FC236}">
                <a16:creationId xmlns:a16="http://schemas.microsoft.com/office/drawing/2014/main" id="{714A8899-300F-5B4F-97E8-96883C085159}"/>
              </a:ext>
            </a:extLst>
          </p:cNvPr>
          <p:cNvSpPr>
            <a:spLocks noGrp="1"/>
          </p:cNvSpPr>
          <p:nvPr>
            <p:ph type="body" sz="quarter" idx="38"/>
          </p:nvPr>
        </p:nvSpPr>
        <p:spPr>
          <a:xfrm rot="10800000">
            <a:off x="6130516" y="1741100"/>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16" name="Text Placeholder 8">
            <a:extLst>
              <a:ext uri="{FF2B5EF4-FFF2-40B4-BE49-F238E27FC236}">
                <a16:creationId xmlns:a16="http://schemas.microsoft.com/office/drawing/2014/main" id="{5D457C08-78EC-014E-BA1C-6659BEA010DF}"/>
              </a:ext>
            </a:extLst>
          </p:cNvPr>
          <p:cNvSpPr>
            <a:spLocks noGrp="1"/>
          </p:cNvSpPr>
          <p:nvPr>
            <p:ph type="body" sz="quarter" idx="39" hasCustomPrompt="1"/>
          </p:nvPr>
        </p:nvSpPr>
        <p:spPr>
          <a:xfrm>
            <a:off x="6575468" y="2106764"/>
            <a:ext cx="1600356" cy="831640"/>
          </a:xfrm>
          <a:prstGeom prst="rect">
            <a:avLst/>
          </a:prstGeom>
          <a:noFill/>
        </p:spPr>
        <p:txBody>
          <a:bodyPr wrap="none" lIns="0" tIns="0" rIns="0" bIns="0" anchor="ctr"/>
          <a:lstStyle>
            <a:lvl1pPr marL="0" indent="0" algn="ctr">
              <a:buNone/>
              <a:defRPr sz="48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03</a:t>
            </a:r>
          </a:p>
        </p:txBody>
      </p:sp>
    </p:spTree>
    <p:extLst>
      <p:ext uri="{BB962C8B-B14F-4D97-AF65-F5344CB8AC3E}">
        <p14:creationId xmlns:p14="http://schemas.microsoft.com/office/powerpoint/2010/main" val="480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 point list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29807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6"/>
            <a:ext cx="12092445" cy="6992874"/>
          </a:xfrm>
          <a:prstGeom prst="rect">
            <a:avLst/>
          </a:prstGeom>
        </p:spPr>
      </p:pic>
      <p:pic>
        <p:nvPicPr>
          <p:cNvPr id="8" name="Picture 7"/>
          <p:cNvPicPr>
            <a:picLocks noChangeAspect="1"/>
          </p:cNvPicPr>
          <p:nvPr userDrawn="1"/>
        </p:nvPicPr>
        <p:blipFill>
          <a:blip r:embed="rId3" cstate="print"/>
          <a:stretch>
            <a:fillRect/>
          </a:stretch>
        </p:blipFill>
        <p:spPr>
          <a:xfrm>
            <a:off x="7293171" y="493200"/>
            <a:ext cx="1441850" cy="824612"/>
          </a:xfrm>
          <a:prstGeom prst="rect">
            <a:avLst/>
          </a:prstGeom>
        </p:spPr>
      </p:pic>
      <p:sp>
        <p:nvSpPr>
          <p:cNvPr id="10" name="TextBox 9"/>
          <p:cNvSpPr txBox="1">
            <a:spLocks noChangeAspect="1"/>
          </p:cNvSpPr>
          <p:nvPr userDrawn="1"/>
        </p:nvSpPr>
        <p:spPr>
          <a:xfrm>
            <a:off x="-1" y="1524002"/>
            <a:ext cx="4564743"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159196" y="1761558"/>
            <a:ext cx="4184204"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101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5 point list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18803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point list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404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Point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0594"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40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Point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0594"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52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Point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9219"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51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 Point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235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 Point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79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 Point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0092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Point Box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90426"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40634"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54124"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95043"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47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Point Box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81800"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3200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4549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86417"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31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Point Box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81800"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3200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4549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86417"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89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nd PC Screen">
    <p:spTree>
      <p:nvGrpSpPr>
        <p:cNvPr id="1" name=""/>
        <p:cNvGrpSpPr/>
        <p:nvPr/>
      </p:nvGrpSpPr>
      <p:grpSpPr>
        <a:xfrm>
          <a:off x="0" y="0"/>
          <a:ext cx="0" cy="0"/>
          <a:chOff x="0" y="0"/>
          <a:chExt cx="0" cy="0"/>
        </a:xfrm>
      </p:grpSpPr>
      <p:sp>
        <p:nvSpPr>
          <p:cNvPr id="16" name="Text Placeholder 11"/>
          <p:cNvSpPr>
            <a:spLocks noGrp="1"/>
          </p:cNvSpPr>
          <p:nvPr>
            <p:ph type="body" sz="quarter" idx="10" hasCustomPrompt="1"/>
          </p:nvPr>
        </p:nvSpPr>
        <p:spPr>
          <a:xfrm>
            <a:off x="342901" y="1752601"/>
            <a:ext cx="3677009"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75C98348-9CD6-2F4A-8183-88D35215AD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20211" y="1560606"/>
            <a:ext cx="4542790" cy="5100676"/>
          </a:xfrm>
          <a:prstGeom prst="rect">
            <a:avLst/>
          </a:prstGeom>
        </p:spPr>
      </p:pic>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373593" y="1798611"/>
            <a:ext cx="4235569" cy="3216213"/>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3010974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and ipa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0C8FA9-8A5F-DE42-A851-52BF8459FC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2107" y="1422401"/>
            <a:ext cx="5048834" cy="4535827"/>
          </a:xfrm>
          <a:prstGeom prst="rect">
            <a:avLst/>
          </a:prstGeom>
        </p:spPr>
      </p:pic>
      <p:sp>
        <p:nvSpPr>
          <p:cNvPr id="16" name="Text Placeholder 11"/>
          <p:cNvSpPr>
            <a:spLocks noGrp="1"/>
          </p:cNvSpPr>
          <p:nvPr>
            <p:ph type="body" sz="quarter" idx="10" hasCustomPrompt="1"/>
          </p:nvPr>
        </p:nvSpPr>
        <p:spPr>
          <a:xfrm>
            <a:off x="342901" y="1752601"/>
            <a:ext cx="2917885"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3959525" y="1741100"/>
            <a:ext cx="4528868" cy="384881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7624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ext and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FA3C4-3F41-2646-97DE-A04A4D44E6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96706" y="1518250"/>
            <a:ext cx="6747294" cy="4753155"/>
          </a:xfrm>
          <a:prstGeom prst="rect">
            <a:avLst/>
          </a:prstGeom>
        </p:spPr>
      </p:pic>
      <p:sp>
        <p:nvSpPr>
          <p:cNvPr id="16" name="Text Placeholder 11"/>
          <p:cNvSpPr>
            <a:spLocks noGrp="1"/>
          </p:cNvSpPr>
          <p:nvPr>
            <p:ph type="body" sz="quarter" idx="10" hasCustomPrompt="1"/>
          </p:nvPr>
        </p:nvSpPr>
        <p:spPr>
          <a:xfrm>
            <a:off x="342901" y="1752601"/>
            <a:ext cx="2434806"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3579965" y="1867619"/>
            <a:ext cx="4425349" cy="3687792"/>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203009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screen data 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25E593-1C27-F54D-BAE9-4A39400653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2651" y="1526986"/>
            <a:ext cx="4014470" cy="4507475"/>
          </a:xfrm>
          <a:prstGeom prst="rect">
            <a:avLst/>
          </a:prstGeom>
        </p:spPr>
      </p:pic>
      <p:pic>
        <p:nvPicPr>
          <p:cNvPr id="9" name="Picture 8">
            <a:extLst>
              <a:ext uri="{FF2B5EF4-FFF2-40B4-BE49-F238E27FC236}">
                <a16:creationId xmlns:a16="http://schemas.microsoft.com/office/drawing/2014/main" id="{2969F142-FA0E-0349-9663-CF647EE6E3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6251" y="1526986"/>
            <a:ext cx="4014470" cy="4507475"/>
          </a:xfrm>
          <a:prstGeom prst="rect">
            <a:avLst/>
          </a:prstGeom>
        </p:spPr>
      </p:pic>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822166" y="1706596"/>
            <a:ext cx="3743862"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10" name="Picture Placeholder 2">
            <a:extLst>
              <a:ext uri="{FF2B5EF4-FFF2-40B4-BE49-F238E27FC236}">
                <a16:creationId xmlns:a16="http://schemas.microsoft.com/office/drawing/2014/main" id="{D9A9D375-1269-0545-BD2B-5A7BCB4D804A}"/>
              </a:ext>
            </a:extLst>
          </p:cNvPr>
          <p:cNvSpPr>
            <a:spLocks noGrp="1"/>
          </p:cNvSpPr>
          <p:nvPr>
            <p:ph type="pic" sz="quarter" idx="12"/>
          </p:nvPr>
        </p:nvSpPr>
        <p:spPr>
          <a:xfrm>
            <a:off x="618226" y="1729598"/>
            <a:ext cx="3743862"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Tree>
    <p:extLst>
      <p:ext uri="{BB962C8B-B14F-4D97-AF65-F5344CB8AC3E}">
        <p14:creationId xmlns:p14="http://schemas.microsoft.com/office/powerpoint/2010/main" val="687378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 screen data comparison with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4866FC-2055-5142-B87C-BEF0650815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077" y="1506743"/>
            <a:ext cx="4058990" cy="3522404"/>
          </a:xfrm>
          <a:prstGeom prst="rect">
            <a:avLst/>
          </a:prstGeom>
        </p:spPr>
      </p:pic>
      <p:pic>
        <p:nvPicPr>
          <p:cNvPr id="12" name="Picture 11">
            <a:extLst>
              <a:ext uri="{FF2B5EF4-FFF2-40B4-BE49-F238E27FC236}">
                <a16:creationId xmlns:a16="http://schemas.microsoft.com/office/drawing/2014/main" id="{9BE02AA2-A005-0D47-AEBA-A55628C601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2635" y="1518245"/>
            <a:ext cx="4058990" cy="3522404"/>
          </a:xfrm>
          <a:prstGeom prst="rect">
            <a:avLst/>
          </a:prstGeom>
        </p:spPr>
      </p:pic>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899805" y="1810107"/>
            <a:ext cx="3614468" cy="291716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10" name="Picture Placeholder 2">
            <a:extLst>
              <a:ext uri="{FF2B5EF4-FFF2-40B4-BE49-F238E27FC236}">
                <a16:creationId xmlns:a16="http://schemas.microsoft.com/office/drawing/2014/main" id="{D9A9D375-1269-0545-BD2B-5A7BCB4D804A}"/>
              </a:ext>
            </a:extLst>
          </p:cNvPr>
          <p:cNvSpPr>
            <a:spLocks noGrp="1"/>
          </p:cNvSpPr>
          <p:nvPr>
            <p:ph type="pic" sz="quarter" idx="12"/>
          </p:nvPr>
        </p:nvSpPr>
        <p:spPr>
          <a:xfrm>
            <a:off x="592348" y="1821609"/>
            <a:ext cx="3651848"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3" name="Text Placeholder 2">
            <a:extLst>
              <a:ext uri="{FF2B5EF4-FFF2-40B4-BE49-F238E27FC236}">
                <a16:creationId xmlns:a16="http://schemas.microsoft.com/office/drawing/2014/main" id="{6128FDCE-0B46-3B47-8FAE-3FFC23802324}"/>
              </a:ext>
            </a:extLst>
          </p:cNvPr>
          <p:cNvSpPr>
            <a:spLocks noGrp="1"/>
          </p:cNvSpPr>
          <p:nvPr>
            <p:ph type="body" sz="quarter" idx="24"/>
          </p:nvPr>
        </p:nvSpPr>
        <p:spPr>
          <a:xfrm>
            <a:off x="347774" y="5090841"/>
            <a:ext cx="8415227" cy="976403"/>
          </a:xfrm>
          <a:prstGeom prst="rect">
            <a:avLst/>
          </a:prstGeom>
        </p:spPr>
        <p:txBody>
          <a:bodyPr vert="horz" lIns="0"/>
          <a:lstStyle>
            <a:lvl1pPr marL="0" indent="0">
              <a:lnSpc>
                <a:spcPct val="100000"/>
              </a:lnSpc>
              <a:spcBef>
                <a:spcPts val="0"/>
              </a:spcBef>
              <a:buNone/>
              <a:tabLst>
                <a:tab pos="447664" algn="l"/>
              </a:tabLst>
              <a:defRPr sz="1100" b="0" i="0">
                <a:solidFill>
                  <a:schemeClr val="bg2"/>
                </a:solidFill>
                <a:latin typeface="Calibri" panose="020F0502020204030204" pitchFamily="34" charset="0"/>
              </a:defRPr>
            </a:lvl1pPr>
            <a:lvl2pPr marL="266693" indent="0">
              <a:spcBef>
                <a:spcPts val="0"/>
              </a:spcBef>
              <a:buNone/>
              <a:defRPr sz="1200">
                <a:solidFill>
                  <a:srgbClr val="5F574F"/>
                </a:solidFill>
              </a:defRPr>
            </a:lvl2pPr>
            <a:lvl3pPr marL="709595" indent="0">
              <a:spcBef>
                <a:spcPts val="0"/>
              </a:spcBef>
              <a:buNone/>
              <a:defRPr sz="1200">
                <a:solidFill>
                  <a:srgbClr val="5F574F"/>
                </a:solidFill>
              </a:defRPr>
            </a:lvl3pPr>
            <a:lvl4pPr marL="1076298" indent="0">
              <a:spcBef>
                <a:spcPts val="0"/>
              </a:spcBef>
              <a:buNone/>
              <a:defRPr sz="1200">
                <a:solidFill>
                  <a:srgbClr val="5F574F"/>
                </a:solidFill>
              </a:defRPr>
            </a:lvl4pPr>
            <a:lvl5pPr marL="1608098" indent="0">
              <a:spcBef>
                <a:spcPts val="0"/>
              </a:spcBef>
              <a:buNone/>
              <a:defRPr sz="1200">
                <a:solidFill>
                  <a:srgbClr val="5F574F"/>
                </a:solidFill>
              </a:defRPr>
            </a:lvl5pPr>
          </a:lstStyle>
          <a:p>
            <a:pPr lvl="0"/>
            <a:r>
              <a:rPr lang="en-GB"/>
              <a:t>Click to edit Master text styles</a:t>
            </a:r>
          </a:p>
        </p:txBody>
      </p:sp>
    </p:spTree>
    <p:extLst>
      <p:ext uri="{BB962C8B-B14F-4D97-AF65-F5344CB8AC3E}">
        <p14:creationId xmlns:p14="http://schemas.microsoft.com/office/powerpoint/2010/main" val="649496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p'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B82BDE-45C7-3F4A-BAA0-FECE0FC11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2808" y="1543952"/>
            <a:ext cx="6153587" cy="3302371"/>
          </a:xfrm>
          <a:prstGeom prst="rect">
            <a:avLst/>
          </a:prstGeom>
        </p:spPr>
      </p:pic>
    </p:spTree>
    <p:extLst>
      <p:ext uri="{BB962C8B-B14F-4D97-AF65-F5344CB8AC3E}">
        <p14:creationId xmlns:p14="http://schemas.microsoft.com/office/powerpoint/2010/main" val="3828996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21ABF27-0FD3-CA40-9545-1F6713C4471F}"/>
              </a:ext>
            </a:extLst>
          </p:cNvPr>
          <p:cNvSpPr>
            <a:spLocks noGrp="1"/>
          </p:cNvSpPr>
          <p:nvPr>
            <p:ph type="body" sz="quarter" idx="11" hasCustomPrompt="1"/>
          </p:nvPr>
        </p:nvSpPr>
        <p:spPr>
          <a:xfrm>
            <a:off x="350838" y="1494367"/>
            <a:ext cx="8061744" cy="4124953"/>
          </a:xfrm>
          <a:prstGeom prst="rect">
            <a:avLst/>
          </a:prstGeom>
        </p:spPr>
        <p:txBody>
          <a:bodyPr anchor="t" anchorCtr="0"/>
          <a:lstStyle>
            <a:lvl1pPr>
              <a:defRPr sz="1100">
                <a:solidFill>
                  <a:schemeClr val="bg1"/>
                </a:solidFill>
              </a:defRPr>
            </a:lvl1pPr>
            <a:lvl2pPr marL="171446" indent="-171446">
              <a:buFont typeface="Arial" panose="020B0604020202020204" pitchFamily="34" charset="0"/>
              <a:buChar char="•"/>
              <a:defRPr sz="1100">
                <a:solidFill>
                  <a:schemeClr val="bg1"/>
                </a:solidFill>
              </a:defRPr>
            </a:lvl2pPr>
            <a:lvl3pPr marL="342892" indent="-288918">
              <a:buSzPct val="60000"/>
              <a:buFont typeface="Courier New" panose="02070309020205020404" pitchFamily="49" charset="0"/>
              <a:buChar char="o"/>
              <a:tabLst/>
              <a:defRPr sz="11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C85B2BB-A9D4-AF4D-B288-9CB10AEE5677}"/>
              </a:ext>
            </a:extLst>
          </p:cNvPr>
          <p:cNvSpPr>
            <a:spLocks noGrp="1"/>
          </p:cNvSpPr>
          <p:nvPr>
            <p:ph type="title"/>
          </p:nvPr>
        </p:nvSpPr>
        <p:spPr>
          <a:xfrm>
            <a:off x="264189" y="553927"/>
            <a:ext cx="8062132" cy="771157"/>
          </a:xfrm>
          <a:prstGeom prst="rect">
            <a:avLst/>
          </a:prstGeom>
        </p:spPr>
        <p:txBody>
          <a:bodyPr/>
          <a:lstStyle>
            <a:lvl1pPr>
              <a:defRPr b="0">
                <a:solidFill>
                  <a:schemeClr val="bg1"/>
                </a:solidFill>
              </a:defRPr>
            </a:lvl1pPr>
          </a:lstStyle>
          <a:p>
            <a:r>
              <a:rPr lang="en-US"/>
              <a:t>Click to edit Master title style</a:t>
            </a:r>
          </a:p>
        </p:txBody>
      </p:sp>
    </p:spTree>
    <p:extLst>
      <p:ext uri="{BB962C8B-B14F-4D97-AF65-F5344CB8AC3E}">
        <p14:creationId xmlns:p14="http://schemas.microsoft.com/office/powerpoint/2010/main" val="24727827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Block divider - Blu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308848" y="0"/>
            <a:ext cx="7835153" cy="6858000"/>
          </a:xfrm>
          <a:prstGeom prst="rect">
            <a:avLst/>
          </a:prstGeom>
          <a:solidFill>
            <a:schemeClr val="bg1"/>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322747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022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94920" cy="1143000"/>
          </a:xfrm>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39098509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1218611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39137622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9" name="Slide Number Placeholder 8"/>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3032202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5" name="Slide Number Placeholder 4"/>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0779574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4" name="Slide Number Placeholder 3"/>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348250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701818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5765321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5668849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06876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290060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19125" y="1829155"/>
            <a:ext cx="8196528" cy="4189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457200" y="79329"/>
            <a:ext cx="8229600" cy="1143000"/>
          </a:xfrm>
          <a:prstGeom prst="rect">
            <a:avLst/>
          </a:prstGeo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167987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3375">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7" y="494063"/>
            <a:ext cx="1407329" cy="1069900"/>
          </a:xfrm>
          <a:prstGeom prst="rect">
            <a:avLst/>
          </a:prstGeom>
        </p:spPr>
      </p:pic>
    </p:spTree>
    <p:extLst>
      <p:ext uri="{BB962C8B-B14F-4D97-AF65-F5344CB8AC3E}">
        <p14:creationId xmlns:p14="http://schemas.microsoft.com/office/powerpoint/2010/main" val="8314292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2"/>
          </a:xfrm>
          <a:prstGeom prst="rect">
            <a:avLst/>
          </a:prstGeom>
        </p:spPr>
      </p:pic>
      <p:sp>
        <p:nvSpPr>
          <p:cNvPr id="10" name="TextBox 9"/>
          <p:cNvSpPr txBox="1">
            <a:spLocks noChangeAspect="1"/>
          </p:cNvSpPr>
          <p:nvPr userDrawn="1"/>
        </p:nvSpPr>
        <p:spPr>
          <a:xfrm>
            <a:off x="-1" y="1674842"/>
            <a:ext cx="4564743" cy="2663369"/>
          </a:xfrm>
          <a:prstGeom prst="rect">
            <a:avLst/>
          </a:prstGeom>
          <a:solidFill>
            <a:srgbClr val="58595B">
              <a:alpha val="81000"/>
            </a:srgbClr>
          </a:solidFill>
        </p:spPr>
        <p:txBody>
          <a:bodyPr wrap="square" rtlCol="0">
            <a:normAutofit/>
          </a:bodyPr>
          <a:lstStyle/>
          <a:p>
            <a:endParaRPr lang="en-US" sz="1575" baseline="0">
              <a:solidFill>
                <a:schemeClr val="bg1"/>
              </a:solidFill>
            </a:endParaRPr>
          </a:p>
        </p:txBody>
      </p:sp>
      <p:sp>
        <p:nvSpPr>
          <p:cNvPr id="11" name="Title 1"/>
          <p:cNvSpPr>
            <a:spLocks noGrp="1"/>
          </p:cNvSpPr>
          <p:nvPr>
            <p:ph type="title"/>
          </p:nvPr>
        </p:nvSpPr>
        <p:spPr>
          <a:xfrm>
            <a:off x="159196" y="1761568"/>
            <a:ext cx="4184204" cy="2299453"/>
          </a:xfrm>
        </p:spPr>
        <p:txBody>
          <a:bodyPr anchor="ctr" anchorCtr="0"/>
          <a:lstStyle>
            <a:lvl1pPr>
              <a:defRPr sz="1800">
                <a:solidFill>
                  <a:schemeClr val="bg1"/>
                </a:solidFill>
              </a:defRPr>
            </a:lvl1pPr>
          </a:lstStyle>
          <a:p>
            <a:r>
              <a:rPr lang="en-US"/>
              <a:t>Click to edit Master title style</a:t>
            </a:r>
          </a:p>
        </p:txBody>
      </p:sp>
    </p:spTree>
    <p:extLst>
      <p:ext uri="{BB962C8B-B14F-4D97-AF65-F5344CB8AC3E}">
        <p14:creationId xmlns:p14="http://schemas.microsoft.com/office/powerpoint/2010/main" val="6913383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116395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69332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350">
                <a:solidFill>
                  <a:srgbClr val="58595B"/>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098889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655679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315409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4" y="6363946"/>
            <a:ext cx="589544" cy="270000"/>
          </a:xfrm>
          <a:prstGeom prst="rect">
            <a:avLst/>
          </a:prstGeom>
        </p:spPr>
      </p:pic>
    </p:spTree>
    <p:extLst>
      <p:ext uri="{BB962C8B-B14F-4D97-AF65-F5344CB8AC3E}">
        <p14:creationId xmlns:p14="http://schemas.microsoft.com/office/powerpoint/2010/main" val="2976460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44008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5" y="856801"/>
            <a:ext cx="7967663" cy="5270950"/>
          </a:xfrm>
        </p:spPr>
        <p:txBody>
          <a:bodyPr/>
          <a:lstStyle/>
          <a:p>
            <a:endParaRPr lang="en-GB"/>
          </a:p>
        </p:txBody>
      </p:sp>
    </p:spTree>
    <p:extLst>
      <p:ext uri="{BB962C8B-B14F-4D97-AF65-F5344CB8AC3E}">
        <p14:creationId xmlns:p14="http://schemas.microsoft.com/office/powerpoint/2010/main" val="12792215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80" y="539750"/>
            <a:ext cx="4233863" cy="5608638"/>
          </a:xfrm>
        </p:spPr>
        <p:txBody>
          <a:bodyPr/>
          <a:lstStyle/>
          <a:p>
            <a:endParaRPr lang="en-GB"/>
          </a:p>
        </p:txBody>
      </p:sp>
    </p:spTree>
    <p:extLst>
      <p:ext uri="{BB962C8B-B14F-4D97-AF65-F5344CB8AC3E}">
        <p14:creationId xmlns:p14="http://schemas.microsoft.com/office/powerpoint/2010/main" val="28314168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6"/>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5507693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987436"/>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2384589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31228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3131565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7"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013718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cSld name="Log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D2EB1-05D2-9642-AA80-54ADF3532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654" y="3110948"/>
            <a:ext cx="6844692" cy="3747052"/>
          </a:xfrm>
          <a:prstGeom prst="rect">
            <a:avLst/>
          </a:prstGeom>
        </p:spPr>
      </p:pic>
      <p:pic>
        <p:nvPicPr>
          <p:cNvPr id="6" name="Picture 5">
            <a:extLst>
              <a:ext uri="{FF2B5EF4-FFF2-40B4-BE49-F238E27FC236}">
                <a16:creationId xmlns:a16="http://schemas.microsoft.com/office/drawing/2014/main" id="{99782DFB-2757-A342-B53B-E42154CA63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363813" y="258425"/>
            <a:ext cx="2257045" cy="2397845"/>
          </a:xfrm>
          <a:prstGeom prst="rect">
            <a:avLst/>
          </a:prstGeom>
          <a:noFill/>
          <a:ln>
            <a:noFill/>
          </a:ln>
        </p:spPr>
      </p:pic>
    </p:spTree>
    <p:extLst>
      <p:ext uri="{BB962C8B-B14F-4D97-AF65-F5344CB8AC3E}">
        <p14:creationId xmlns:p14="http://schemas.microsoft.com/office/powerpoint/2010/main" val="16342420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1" y="446400"/>
            <a:ext cx="8161200" cy="904774"/>
          </a:xfrm>
          <a:prstGeom prst="rect">
            <a:avLst/>
          </a:prstGeom>
        </p:spPr>
        <p:txBody>
          <a:bodyPr vert="horz" lIns="91440" tIns="45720" rIns="91440" bIns="45720" rtlCol="0" anchor="t">
            <a:normAutofit/>
          </a:bodyPr>
          <a:lstStyle>
            <a:lvl1pPr algn="l">
              <a:defRPr cap="none" baseline="0">
                <a:solidFill>
                  <a:schemeClr val="tx1"/>
                </a:solidFill>
              </a:defRPr>
            </a:lvl1pPr>
          </a:lstStyle>
          <a:p>
            <a:r>
              <a:rPr lang="en-US"/>
              <a:t>Click to edit master title style</a:t>
            </a:r>
            <a:endParaRPr lang="en-GB"/>
          </a:p>
        </p:txBody>
      </p:sp>
      <p:sp>
        <p:nvSpPr>
          <p:cNvPr id="9" name="Date Placeholder 5"/>
          <p:cNvSpPr>
            <a:spLocks noGrp="1"/>
          </p:cNvSpPr>
          <p:nvPr>
            <p:ph type="dt" sz="half" idx="2"/>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lang="en-GB" sz="750" b="0" kern="1200" baseline="0" smtClean="0">
                <a:solidFill>
                  <a:schemeClr val="tx1"/>
                </a:solidFill>
                <a:latin typeface="+mn-lt"/>
                <a:ea typeface="+mn-ea"/>
                <a:cs typeface="+mn-cs"/>
              </a:defRPr>
            </a:lvl1pPr>
          </a:lstStyle>
          <a:p>
            <a:r>
              <a:rPr lang="en-US"/>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lang="en-GB" sz="750" b="0" kern="1200" baseline="0" smtClean="0">
                <a:solidFill>
                  <a:schemeClr val="tx1"/>
                </a:solidFill>
                <a:latin typeface="+mn-lt"/>
                <a:ea typeface="+mn-ea"/>
                <a:cs typeface="+mn-cs"/>
              </a:defRPr>
            </a:lvl1pPr>
          </a:lstStyle>
          <a:p>
            <a:r>
              <a:rPr lang="en-US"/>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685800" rtl="0" eaLnBrk="1" latinLnBrk="0" hangingPunct="1">
              <a:defRPr lang="en-GB" sz="750" kern="1200" smtClean="0">
                <a:solidFill>
                  <a:schemeClr val="tx1"/>
                </a:solidFill>
                <a:latin typeface="+mn-lt"/>
                <a:ea typeface="+mn-ea"/>
                <a:cs typeface="+mn-cs"/>
              </a:defRPr>
            </a:lvl1pPr>
          </a:lstStyle>
          <a:p>
            <a:fld id="{3A5D3365-643E-416A-BD78-4DDB1A394954}" type="slidenum">
              <a:rPr lang="en-GB" smtClean="0"/>
              <a:pPr/>
              <a:t>‹#›</a:t>
            </a:fld>
            <a:endParaRPr lang="en-GB"/>
          </a:p>
        </p:txBody>
      </p:sp>
      <p:sp>
        <p:nvSpPr>
          <p:cNvPr id="10" name="Content Placeholder 2"/>
          <p:cNvSpPr>
            <a:spLocks noGrp="1"/>
          </p:cNvSpPr>
          <p:nvPr>
            <p:ph sz="quarter" idx="12"/>
          </p:nvPr>
        </p:nvSpPr>
        <p:spPr>
          <a:xfrm>
            <a:off x="457200" y="1544646"/>
            <a:ext cx="816133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8001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573102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2016059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56740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58731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133047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89124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904395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2" y="856802"/>
            <a:ext cx="7967663" cy="5270951"/>
          </a:xfrm>
        </p:spPr>
        <p:txBody>
          <a:bodyPr/>
          <a:lstStyle/>
          <a:p>
            <a:endParaRPr lang="en-GB"/>
          </a:p>
        </p:txBody>
      </p:sp>
    </p:spTree>
    <p:extLst>
      <p:ext uri="{BB962C8B-B14F-4D97-AF65-F5344CB8AC3E}">
        <p14:creationId xmlns:p14="http://schemas.microsoft.com/office/powerpoint/2010/main" val="24816849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9"/>
            <a:ext cx="4306338" cy="5600700"/>
          </a:xfrm>
        </p:spPr>
        <p:txBody>
          <a:bodyPr/>
          <a:lstStyle/>
          <a:p>
            <a:endParaRPr lang="en-GB"/>
          </a:p>
        </p:txBody>
      </p:sp>
      <p:sp>
        <p:nvSpPr>
          <p:cNvPr id="8" name="Picture Placeholder 7"/>
          <p:cNvSpPr>
            <a:spLocks noGrp="1"/>
          </p:cNvSpPr>
          <p:nvPr>
            <p:ph type="pic" sz="quarter" idx="14"/>
          </p:nvPr>
        </p:nvSpPr>
        <p:spPr>
          <a:xfrm>
            <a:off x="4651377" y="539750"/>
            <a:ext cx="4233863" cy="5608639"/>
          </a:xfrm>
        </p:spPr>
        <p:txBody>
          <a:bodyPr/>
          <a:lstStyle/>
          <a:p>
            <a:endParaRPr lang="en-GB"/>
          </a:p>
        </p:txBody>
      </p:sp>
    </p:spTree>
    <p:extLst>
      <p:ext uri="{BB962C8B-B14F-4D97-AF65-F5344CB8AC3E}">
        <p14:creationId xmlns:p14="http://schemas.microsoft.com/office/powerpoint/2010/main" val="302025608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393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58313033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877260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3236760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729443" y="649790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1"/>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015680"/>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15050" y="-463437"/>
            <a:ext cx="3031024" cy="2145477"/>
          </a:xfrm>
          <a:prstGeom prst="rect">
            <a:avLst/>
          </a:prstGeom>
        </p:spPr>
      </p:pic>
    </p:spTree>
    <p:extLst>
      <p:ext uri="{BB962C8B-B14F-4D97-AF65-F5344CB8AC3E}">
        <p14:creationId xmlns:p14="http://schemas.microsoft.com/office/powerpoint/2010/main" val="30698823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7"/>
            <a:ext cx="12092445" cy="6992875"/>
          </a:xfrm>
          <a:prstGeom prst="rect">
            <a:avLst/>
          </a:prstGeom>
        </p:spPr>
      </p:pic>
      <p:pic>
        <p:nvPicPr>
          <p:cNvPr id="8" name="Picture 7"/>
          <p:cNvPicPr>
            <a:picLocks noChangeAspect="1"/>
          </p:cNvPicPr>
          <p:nvPr userDrawn="1"/>
        </p:nvPicPr>
        <p:blipFill>
          <a:blip r:embed="rId3" cstate="print"/>
          <a:stretch>
            <a:fillRect/>
          </a:stretch>
        </p:blipFill>
        <p:spPr>
          <a:xfrm>
            <a:off x="7293171" y="493201"/>
            <a:ext cx="1441850" cy="824612"/>
          </a:xfrm>
          <a:prstGeom prst="rect">
            <a:avLst/>
          </a:prstGeom>
        </p:spPr>
      </p:pic>
      <p:sp>
        <p:nvSpPr>
          <p:cNvPr id="10" name="TextBox 9"/>
          <p:cNvSpPr txBox="1">
            <a:spLocks noChangeAspect="1"/>
          </p:cNvSpPr>
          <p:nvPr userDrawn="1"/>
        </p:nvSpPr>
        <p:spPr>
          <a:xfrm>
            <a:off x="-1" y="152400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59"/>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45334826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31414"/>
            <a:ext cx="2057400" cy="365125"/>
          </a:xfrm>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921093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24627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322542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0648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847275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899569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766810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2" y="856802"/>
            <a:ext cx="7967663" cy="5270951"/>
          </a:xfrm>
        </p:spPr>
        <p:txBody>
          <a:bodyPr/>
          <a:lstStyle/>
          <a:p>
            <a:endParaRPr lang="en-GB"/>
          </a:p>
        </p:txBody>
      </p:sp>
    </p:spTree>
    <p:extLst>
      <p:ext uri="{BB962C8B-B14F-4D97-AF65-F5344CB8AC3E}">
        <p14:creationId xmlns:p14="http://schemas.microsoft.com/office/powerpoint/2010/main" val="32118065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9"/>
            <a:ext cx="4306338" cy="5600700"/>
          </a:xfrm>
        </p:spPr>
        <p:txBody>
          <a:bodyPr/>
          <a:lstStyle/>
          <a:p>
            <a:endParaRPr lang="en-GB"/>
          </a:p>
        </p:txBody>
      </p:sp>
      <p:sp>
        <p:nvSpPr>
          <p:cNvPr id="8" name="Picture Placeholder 7"/>
          <p:cNvSpPr>
            <a:spLocks noGrp="1"/>
          </p:cNvSpPr>
          <p:nvPr>
            <p:ph type="pic" sz="quarter" idx="14"/>
          </p:nvPr>
        </p:nvSpPr>
        <p:spPr>
          <a:xfrm>
            <a:off x="4651377" y="539750"/>
            <a:ext cx="4233863" cy="5608639"/>
          </a:xfrm>
        </p:spPr>
        <p:txBody>
          <a:bodyPr/>
          <a:lstStyle/>
          <a:p>
            <a:endParaRPr lang="en-GB"/>
          </a:p>
        </p:txBody>
      </p:sp>
    </p:spTree>
    <p:extLst>
      <p:ext uri="{BB962C8B-B14F-4D97-AF65-F5344CB8AC3E}">
        <p14:creationId xmlns:p14="http://schemas.microsoft.com/office/powerpoint/2010/main" val="148847465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1045867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656629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954971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935818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5"/>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405507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DC16BF-4709-6548-ABB6-5166E449FD8D}"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832335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5396257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C16BF-4709-6548-ABB6-5166E449FD8D}"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802584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DC16BF-4709-6548-ABB6-5166E449FD8D}"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0983695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DC16BF-4709-6548-ABB6-5166E449FD8D}" type="datetimeFigureOut">
              <a:rPr lang="en-US" smtClean="0"/>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5547600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DC16BF-4709-6548-ABB6-5166E449FD8D}" type="datetimeFigureOut">
              <a:rPr lang="en-US" smtClean="0"/>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3218834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C16BF-4709-6548-ABB6-5166E449FD8D}" type="datetimeFigureOut">
              <a:rPr lang="en-US" smtClean="0"/>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464900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DC16BF-4709-6548-ABB6-5166E449FD8D}"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42579850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DC16BF-4709-6548-ABB6-5166E449FD8D}" type="datetimeFigureOut">
              <a:rPr lang="en-US" smtClean="0"/>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79829711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368701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5360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597227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650" y="331480"/>
            <a:ext cx="1422000" cy="483215"/>
          </a:xfrm>
          <a:prstGeom prst="rect">
            <a:avLst/>
          </a:prstGeom>
        </p:spPr>
      </p:pic>
    </p:spTree>
    <p:extLst>
      <p:ext uri="{BB962C8B-B14F-4D97-AF65-F5344CB8AC3E}">
        <p14:creationId xmlns:p14="http://schemas.microsoft.com/office/powerpoint/2010/main" val="923725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650" y="331480"/>
            <a:ext cx="1422000" cy="483215"/>
          </a:xfrm>
          <a:prstGeom prst="rect">
            <a:avLst/>
          </a:prstGeom>
        </p:spPr>
      </p:pic>
    </p:spTree>
    <p:extLst>
      <p:ext uri="{BB962C8B-B14F-4D97-AF65-F5344CB8AC3E}">
        <p14:creationId xmlns:p14="http://schemas.microsoft.com/office/powerpoint/2010/main" val="449351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52371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6715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67683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07878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67126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059053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786952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183228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666266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14847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76771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9657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540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2290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Tree>
    <p:extLst>
      <p:ext uri="{BB962C8B-B14F-4D97-AF65-F5344CB8AC3E}">
        <p14:creationId xmlns:p14="http://schemas.microsoft.com/office/powerpoint/2010/main" val="23037559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2"/>
          </a:xfrm>
          <a:prstGeom prst="rect">
            <a:avLst/>
          </a:prstGeom>
        </p:spPr>
      </p:pic>
      <p:sp>
        <p:nvSpPr>
          <p:cNvPr id="10" name="TextBox 9"/>
          <p:cNvSpPr txBox="1">
            <a:spLocks noChangeAspect="1"/>
          </p:cNvSpPr>
          <p:nvPr userDrawn="1"/>
        </p:nvSpPr>
        <p:spPr>
          <a:xfrm>
            <a:off x="-1" y="167483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60"/>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7472567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5157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17898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6067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65101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54592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3" y="6363946"/>
            <a:ext cx="589544" cy="270000"/>
          </a:xfrm>
          <a:prstGeom prst="rect">
            <a:avLst/>
          </a:prstGeom>
        </p:spPr>
      </p:pic>
    </p:spTree>
    <p:extLst>
      <p:ext uri="{BB962C8B-B14F-4D97-AF65-F5344CB8AC3E}">
        <p14:creationId xmlns:p14="http://schemas.microsoft.com/office/powerpoint/2010/main" val="166989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588212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1" y="856801"/>
            <a:ext cx="7967663" cy="5270950"/>
          </a:xfrm>
        </p:spPr>
        <p:txBody>
          <a:bodyPr/>
          <a:lstStyle/>
          <a:p>
            <a:endParaRPr lang="en-GB"/>
          </a:p>
        </p:txBody>
      </p:sp>
    </p:spTree>
    <p:extLst>
      <p:ext uri="{BB962C8B-B14F-4D97-AF65-F5344CB8AC3E}">
        <p14:creationId xmlns:p14="http://schemas.microsoft.com/office/powerpoint/2010/main" val="2793126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6" y="539750"/>
            <a:ext cx="4233863" cy="5608638"/>
          </a:xfrm>
        </p:spPr>
        <p:txBody>
          <a:bodyPr/>
          <a:lstStyle/>
          <a:p>
            <a:endParaRPr lang="en-GB"/>
          </a:p>
        </p:txBody>
      </p:sp>
    </p:spTree>
    <p:extLst>
      <p:ext uri="{BB962C8B-B14F-4D97-AF65-F5344CB8AC3E}">
        <p14:creationId xmlns:p14="http://schemas.microsoft.com/office/powerpoint/2010/main" val="3580613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79348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66832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750925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6104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7119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Log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D2EB1-05D2-9642-AA80-54ADF3532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654" y="3110948"/>
            <a:ext cx="6844692" cy="3747052"/>
          </a:xfrm>
          <a:prstGeom prst="rect">
            <a:avLst/>
          </a:prstGeom>
        </p:spPr>
      </p:pic>
      <p:pic>
        <p:nvPicPr>
          <p:cNvPr id="6" name="Picture 5">
            <a:extLst>
              <a:ext uri="{FF2B5EF4-FFF2-40B4-BE49-F238E27FC236}">
                <a16:creationId xmlns:a16="http://schemas.microsoft.com/office/drawing/2014/main" id="{99782DFB-2757-A342-B53B-E42154CA63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363809" y="258417"/>
            <a:ext cx="2257045" cy="2397845"/>
          </a:xfrm>
          <a:prstGeom prst="rect">
            <a:avLst/>
          </a:prstGeom>
          <a:noFill/>
          <a:ln>
            <a:noFill/>
          </a:ln>
        </p:spPr>
      </p:pic>
    </p:spTree>
    <p:extLst>
      <p:ext uri="{BB962C8B-B14F-4D97-AF65-F5344CB8AC3E}">
        <p14:creationId xmlns:p14="http://schemas.microsoft.com/office/powerpoint/2010/main" val="30114115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1" y="446400"/>
            <a:ext cx="8161200" cy="904774"/>
          </a:xfrm>
          <a:prstGeom prst="rect">
            <a:avLst/>
          </a:prstGeom>
        </p:spPr>
        <p:txBody>
          <a:bodyPr vert="horz" lIns="91440" tIns="45720" rIns="91440" bIns="45720" rtlCol="0" anchor="t">
            <a:normAutofit/>
          </a:bodyPr>
          <a:lstStyle>
            <a:lvl1pPr algn="l">
              <a:defRPr cap="none" baseline="0">
                <a:solidFill>
                  <a:schemeClr val="tx1"/>
                </a:solidFill>
              </a:defRPr>
            </a:lvl1pPr>
          </a:lstStyle>
          <a:p>
            <a:r>
              <a:rPr lang="en-US"/>
              <a:t>Click to edit master title style</a:t>
            </a:r>
            <a:endParaRPr lang="en-GB"/>
          </a:p>
        </p:txBody>
      </p:sp>
      <p:sp>
        <p:nvSpPr>
          <p:cNvPr id="9" name="Date Placeholder 5"/>
          <p:cNvSpPr>
            <a:spLocks noGrp="1"/>
          </p:cNvSpPr>
          <p:nvPr>
            <p:ph type="dt" sz="half" idx="2"/>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a:p>
        </p:txBody>
      </p:sp>
      <p:sp>
        <p:nvSpPr>
          <p:cNvPr id="10" name="Content Placeholder 2"/>
          <p:cNvSpPr>
            <a:spLocks noGrp="1"/>
          </p:cNvSpPr>
          <p:nvPr>
            <p:ph sz="quarter" idx="12"/>
          </p:nvPr>
        </p:nvSpPr>
        <p:spPr>
          <a:xfrm>
            <a:off x="457200" y="1544638"/>
            <a:ext cx="816133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112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3599759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8303511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161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54051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214445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404262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181922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539364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5769153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89128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heme" Target="../theme/theme10.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theme" Target="../theme/theme11.xml"/><Relationship Id="rId1"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4" Type="http://schemas.openxmlformats.org/officeDocument/2006/relationships/image" Target="../media/image3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image" Target="../media/image36.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theme" Target="../theme/theme13.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image" Target="../media/image37.jpe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image" Target="../media/image40.pn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41.jpeg"/><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80.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image" Target="../media/image44.png"/><Relationship Id="rId5" Type="http://schemas.openxmlformats.org/officeDocument/2006/relationships/theme" Target="../theme/theme15.xml"/><Relationship Id="rId4" Type="http://schemas.openxmlformats.org/officeDocument/2006/relationships/slideLayout" Target="../slideLayouts/slideLayout18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26" Type="http://schemas.openxmlformats.org/officeDocument/2006/relationships/slideLayout" Target="../slideLayouts/slideLayout207.xml"/><Relationship Id="rId39" Type="http://schemas.openxmlformats.org/officeDocument/2006/relationships/image" Target="../media/image49.png"/><Relationship Id="rId21" Type="http://schemas.openxmlformats.org/officeDocument/2006/relationships/slideLayout" Target="../slideLayouts/slideLayout202.xml"/><Relationship Id="rId34" Type="http://schemas.openxmlformats.org/officeDocument/2006/relationships/slideLayout" Target="../slideLayouts/slideLayout215.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5" Type="http://schemas.openxmlformats.org/officeDocument/2006/relationships/slideLayout" Target="../slideLayouts/slideLayout206.xml"/><Relationship Id="rId33" Type="http://schemas.openxmlformats.org/officeDocument/2006/relationships/slideLayout" Target="../slideLayouts/slideLayout214.xml"/><Relationship Id="rId38" Type="http://schemas.openxmlformats.org/officeDocument/2006/relationships/theme" Target="../theme/theme16.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slideLayout" Target="../slideLayouts/slideLayout201.xml"/><Relationship Id="rId29" Type="http://schemas.openxmlformats.org/officeDocument/2006/relationships/slideLayout" Target="../slideLayouts/slideLayout210.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slideLayout" Target="../slideLayouts/slideLayout205.xml"/><Relationship Id="rId32" Type="http://schemas.openxmlformats.org/officeDocument/2006/relationships/slideLayout" Target="../slideLayouts/slideLayout213.xml"/><Relationship Id="rId37" Type="http://schemas.openxmlformats.org/officeDocument/2006/relationships/slideLayout" Target="../slideLayouts/slideLayout218.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slideLayout" Target="../slideLayouts/slideLayout204.xml"/><Relationship Id="rId28" Type="http://schemas.openxmlformats.org/officeDocument/2006/relationships/slideLayout" Target="../slideLayouts/slideLayout209.xml"/><Relationship Id="rId36" Type="http://schemas.openxmlformats.org/officeDocument/2006/relationships/slideLayout" Target="../slideLayouts/slideLayout217.xml"/><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31" Type="http://schemas.openxmlformats.org/officeDocument/2006/relationships/slideLayout" Target="../slideLayouts/slideLayout21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slideLayout" Target="../slideLayouts/slideLayout203.xml"/><Relationship Id="rId27" Type="http://schemas.openxmlformats.org/officeDocument/2006/relationships/slideLayout" Target="../slideLayouts/slideLayout208.xml"/><Relationship Id="rId30" Type="http://schemas.openxmlformats.org/officeDocument/2006/relationships/slideLayout" Target="../slideLayouts/slideLayout211.xml"/><Relationship Id="rId35" Type="http://schemas.openxmlformats.org/officeDocument/2006/relationships/slideLayout" Target="../slideLayouts/slideLayout216.xml"/><Relationship Id="rId8" Type="http://schemas.openxmlformats.org/officeDocument/2006/relationships/slideLayout" Target="../slideLayouts/slideLayout189.xml"/><Relationship Id="rId3"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image" Target="../media/image57.tiff"/><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image" Target="../media/image1.png"/><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theme" Target="../theme/theme18.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image" Target="../media/image2.png"/><Relationship Id="rId2" Type="http://schemas.openxmlformats.org/officeDocument/2006/relationships/slideLayout" Target="../slideLayouts/slideLayout251.xml"/><Relationship Id="rId16" Type="http://schemas.openxmlformats.org/officeDocument/2006/relationships/image" Target="../media/image8.png"/><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theme" Target="../theme/theme19.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image" Target="../media/image1.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theme" Target="../theme/theme20.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10" Type="http://schemas.openxmlformats.org/officeDocument/2006/relationships/slideLayout" Target="../slideLayouts/slideLayout273.xml"/><Relationship Id="rId19" Type="http://schemas.openxmlformats.org/officeDocument/2006/relationships/image" Target="../media/image58.png"/><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8.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0.png"/><Relationship Id="rId2" Type="http://schemas.openxmlformats.org/officeDocument/2006/relationships/slideLayout" Target="../slideLayouts/slideLayout59.xml"/><Relationship Id="rId16" Type="http://schemas.openxmlformats.org/officeDocument/2006/relationships/image" Target="../media/image8.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image" Target="../media/image16.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theme" Target="../theme/theme8.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8.png"/><Relationship Id="rId2" Type="http://schemas.openxmlformats.org/officeDocument/2006/relationships/slideLayout" Target="../slideLayouts/slideLayout120.xml"/><Relationship Id="rId16" Type="http://schemas.openxmlformats.org/officeDocument/2006/relationships/image" Target="../media/image27.pn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9.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894" r:id="rId3"/>
    <p:sldLayoutId id="2147483893" r:id="rId4"/>
    <p:sldLayoutId id="2147483895" r:id="rId5"/>
    <p:sldLayoutId id="2147483896" r:id="rId6"/>
    <p:sldLayoutId id="2147483897" r:id="rId7"/>
    <p:sldLayoutId id="2147483898" r:id="rId8"/>
    <p:sldLayoutId id="2147483899" r:id="rId9"/>
    <p:sldLayoutId id="2147483904" r:id="rId10"/>
    <p:sldLayoutId id="2147483712" r:id="rId11"/>
    <p:sldLayoutId id="2147483900" r:id="rId12"/>
    <p:sldLayoutId id="2147483901" r:id="rId13"/>
    <p:sldLayoutId id="2147483902" r:id="rId14"/>
    <p:sldLayoutId id="2147483903" r:id="rId15"/>
    <p:sldLayoutId id="2147483756" r:id="rId16"/>
    <p:sldLayoutId id="2147484062" r:id="rId17"/>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44C0-FF5A-4AD9-B41B-E8824FE3E827}"/>
              </a:ext>
            </a:extLst>
          </p:cNvPr>
          <p:cNvSpPr>
            <a:spLocks noGrp="1"/>
          </p:cNvSpPr>
          <p:nvPr>
            <p:ph type="title"/>
          </p:nvPr>
        </p:nvSpPr>
        <p:spPr>
          <a:xfrm>
            <a:off x="360948" y="897497"/>
            <a:ext cx="8373979" cy="7442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89B95B-2942-4D6B-A7E0-1E3FAA51FABB}"/>
              </a:ext>
            </a:extLst>
          </p:cNvPr>
          <p:cNvSpPr>
            <a:spLocks noGrp="1"/>
          </p:cNvSpPr>
          <p:nvPr>
            <p:ph type="body" idx="1"/>
          </p:nvPr>
        </p:nvSpPr>
        <p:spPr>
          <a:xfrm>
            <a:off x="360948" y="2181726"/>
            <a:ext cx="8373979" cy="3995237"/>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D40E971-E301-41E5-84B9-9E747513CF3D}"/>
              </a:ext>
            </a:extLst>
          </p:cNvPr>
          <p:cNvSpPr>
            <a:spLocks noGrp="1"/>
          </p:cNvSpPr>
          <p:nvPr>
            <p:ph type="ftr" sz="quarter" idx="3"/>
          </p:nvPr>
        </p:nvSpPr>
        <p:spPr>
          <a:xfrm>
            <a:off x="3869872" y="6392169"/>
            <a:ext cx="4581257" cy="275831"/>
          </a:xfrm>
          <a:prstGeom prst="rect">
            <a:avLst/>
          </a:prstGeom>
        </p:spPr>
        <p:txBody>
          <a:bodyPr vert="horz" lIns="0" tIns="0" rIns="0" bIns="0" rtlCol="0" anchor="t" anchorCtr="0">
            <a:noAutofit/>
          </a:bodyPr>
          <a:lstStyle>
            <a:lvl1pPr algn="r">
              <a:defRPr sz="900" b="0">
                <a:solidFill>
                  <a:schemeClr val="tx2"/>
                </a:solidFill>
              </a:defRPr>
            </a:lvl1p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11E14B6C-1F54-4792-A282-7D74E79EB0D8}"/>
              </a:ext>
            </a:extLst>
          </p:cNvPr>
          <p:cNvSpPr>
            <a:spLocks noGrp="1"/>
          </p:cNvSpPr>
          <p:nvPr>
            <p:ph type="sldNum" sz="quarter" idx="4"/>
          </p:nvPr>
        </p:nvSpPr>
        <p:spPr>
          <a:xfrm>
            <a:off x="8482199" y="6393600"/>
            <a:ext cx="283796" cy="279768"/>
          </a:xfrm>
          <a:prstGeom prst="rect">
            <a:avLst/>
          </a:prstGeom>
        </p:spPr>
        <p:txBody>
          <a:bodyPr vert="horz" lIns="0" tIns="0" rIns="0" bIns="0" rtlCol="0" anchor="t" anchorCtr="0">
            <a:noAutofit/>
          </a:bodyPr>
          <a:lstStyle>
            <a:lvl1pPr algn="r">
              <a:defRPr sz="975" b="1">
                <a:solidFill>
                  <a:schemeClr val="tx2"/>
                </a:solidFill>
              </a:defRPr>
            </a:lvl1pPr>
          </a:lstStyle>
          <a:p>
            <a:fld id="{B3D29D02-703E-4631-95A9-4E3B059CE6D1}" type="slidenum">
              <a:rPr lang="en-GB" smtClean="0"/>
              <a:pPr/>
              <a:t>‹#›</a:t>
            </a:fld>
            <a:endParaRPr lang="en-GB"/>
          </a:p>
        </p:txBody>
      </p:sp>
    </p:spTree>
    <p:extLst>
      <p:ext uri="{BB962C8B-B14F-4D97-AF65-F5344CB8AC3E}">
        <p14:creationId xmlns:p14="http://schemas.microsoft.com/office/powerpoint/2010/main" val="83382518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73" r:id="rId7"/>
    <p:sldLayoutId id="2147483874" r:id="rId8"/>
    <p:sldLayoutId id="2147483848" r:id="rId9"/>
    <p:sldLayoutId id="2147483849" r:id="rId10"/>
  </p:sldLayoutIdLst>
  <p:hf hdr="0" dt="0"/>
  <p:txStyles>
    <p:titleStyle>
      <a:lvl1pPr algn="l" defTabSz="685800" rtl="0" eaLnBrk="1" latinLnBrk="0" hangingPunct="1">
        <a:lnSpc>
          <a:spcPts val="2700"/>
        </a:lnSpc>
        <a:spcBef>
          <a:spcPct val="0"/>
        </a:spcBef>
        <a:buNone/>
        <a:defRPr sz="2250" kern="1200">
          <a:solidFill>
            <a:schemeClr val="accent2"/>
          </a:solidFill>
          <a:latin typeface="+mj-lt"/>
          <a:ea typeface="+mj-ea"/>
          <a:cs typeface="+mj-cs"/>
        </a:defRPr>
      </a:lvl1pPr>
    </p:titleStyle>
    <p:bodyStyle>
      <a:lvl1pPr marL="0" indent="0" algn="l" defTabSz="685800" rtl="0" eaLnBrk="1" latinLnBrk="0" hangingPunct="1">
        <a:lnSpc>
          <a:spcPts val="1875"/>
        </a:lnSpc>
        <a:spcBef>
          <a:spcPts val="0"/>
        </a:spcBef>
        <a:spcAft>
          <a:spcPts val="450"/>
        </a:spcAft>
        <a:buFont typeface="Arial" panose="020B0604020202020204" pitchFamily="34" charset="0"/>
        <a:buNone/>
        <a:defRPr sz="1650" kern="1200">
          <a:solidFill>
            <a:schemeClr val="tx1">
              <a:lumMod val="75000"/>
              <a:lumOff val="25000"/>
            </a:schemeClr>
          </a:solidFill>
          <a:latin typeface="+mn-lt"/>
          <a:ea typeface="+mn-ea"/>
          <a:cs typeface="+mn-cs"/>
        </a:defRPr>
      </a:lvl1pPr>
      <a:lvl2pPr marL="0" indent="0" algn="l" defTabSz="685800" rtl="0" eaLnBrk="1" latinLnBrk="0" hangingPunct="1">
        <a:lnSpc>
          <a:spcPts val="1650"/>
        </a:lnSpc>
        <a:spcBef>
          <a:spcPts val="0"/>
        </a:spcBef>
        <a:spcAft>
          <a:spcPts val="450"/>
        </a:spcAft>
        <a:buFont typeface="Arial" panose="020B0604020202020204" pitchFamily="34" charset="0"/>
        <a:buNone/>
        <a:defRPr sz="1350" b="1" kern="1200">
          <a:solidFill>
            <a:schemeClr val="tx1">
              <a:lumMod val="75000"/>
              <a:lumOff val="25000"/>
            </a:schemeClr>
          </a:solidFill>
          <a:latin typeface="+mn-lt"/>
          <a:ea typeface="+mn-ea"/>
          <a:cs typeface="+mn-cs"/>
        </a:defRPr>
      </a:lvl2pPr>
      <a:lvl3pPr marL="0" indent="0" algn="l" defTabSz="685800" rtl="0" eaLnBrk="1" latinLnBrk="0" hangingPunct="1">
        <a:lnSpc>
          <a:spcPts val="1650"/>
        </a:lnSpc>
        <a:spcBef>
          <a:spcPts val="0"/>
        </a:spcBef>
        <a:spcAft>
          <a:spcPts val="450"/>
        </a:spcAft>
        <a:buFont typeface="Symbol" panose="05050102010706020507" pitchFamily="18" charset="2"/>
        <a:buNone/>
        <a:defRPr sz="1350" kern="1200">
          <a:solidFill>
            <a:schemeClr val="tx1">
              <a:lumMod val="75000"/>
              <a:lumOff val="25000"/>
            </a:schemeClr>
          </a:solidFill>
          <a:latin typeface="+mn-lt"/>
          <a:ea typeface="+mn-ea"/>
          <a:cs typeface="+mn-cs"/>
        </a:defRPr>
      </a:lvl3pPr>
      <a:lvl4pPr marL="135000" indent="-135000" algn="l" defTabSz="685800" rtl="0" eaLnBrk="1" latinLnBrk="0" hangingPunct="1">
        <a:lnSpc>
          <a:spcPts val="1650"/>
        </a:lnSpc>
        <a:spcBef>
          <a:spcPts val="0"/>
        </a:spcBef>
        <a:spcAft>
          <a:spcPts val="450"/>
        </a:spcAft>
        <a:buFont typeface="Symbol" panose="05050102010706020507" pitchFamily="18" charset="2"/>
        <a:buChar char="-"/>
        <a:defRPr sz="1350" kern="1200">
          <a:solidFill>
            <a:schemeClr val="tx1">
              <a:lumMod val="75000"/>
              <a:lumOff val="25000"/>
            </a:schemeClr>
          </a:solidFill>
          <a:latin typeface="+mn-lt"/>
          <a:ea typeface="+mn-ea"/>
          <a:cs typeface="+mn-cs"/>
        </a:defRPr>
      </a:lvl4pPr>
      <a:lvl5pPr marL="270000" indent="-135000" algn="l" defTabSz="685800" rtl="0" eaLnBrk="1" latinLnBrk="0" hangingPunct="1">
        <a:lnSpc>
          <a:spcPts val="1650"/>
        </a:lnSpc>
        <a:spcBef>
          <a:spcPts val="0"/>
        </a:spcBef>
        <a:spcAft>
          <a:spcPts val="450"/>
        </a:spcAft>
        <a:buFont typeface="Symbol" panose="05050102010706020507" pitchFamily="18" charset="2"/>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9C613-73C2-6B45-A903-5463DEB14C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6BCCA834-663B-43CB-BC80-A9BB19E65D6B}"/>
              </a:ext>
            </a:extLst>
          </p:cNvPr>
          <p:cNvSpPr>
            <a:spLocks noGrp="1"/>
          </p:cNvSpPr>
          <p:nvPr>
            <p:ph type="sldNum" sz="quarter" idx="4"/>
          </p:nvPr>
        </p:nvSpPr>
        <p:spPr>
          <a:xfrm>
            <a:off x="6803002" y="6399480"/>
            <a:ext cx="2057400" cy="365125"/>
          </a:xfrm>
          <a:prstGeom prst="rect">
            <a:avLst/>
          </a:prstGeom>
        </p:spPr>
        <p:txBody>
          <a:bodyPr vert="horz" lIns="91440" tIns="45720" rIns="91440" bIns="45720" rtlCol="0" anchor="ctr"/>
          <a:lstStyle>
            <a:lvl1pPr algn="r">
              <a:defRPr sz="1200">
                <a:solidFill>
                  <a:schemeClr val="tx1"/>
                </a:solidFill>
              </a:defRPr>
            </a:lvl1pPr>
          </a:lstStyle>
          <a:p>
            <a:fld id="{EED43767-B54B-415A-807D-A183216F9182}" type="slidenum">
              <a:rPr lang="en-GB" smtClean="0"/>
              <a:pPr/>
              <a:t>‹#›</a:t>
            </a:fld>
            <a:endParaRPr lang="en-GB"/>
          </a:p>
        </p:txBody>
      </p:sp>
    </p:spTree>
    <p:extLst>
      <p:ext uri="{BB962C8B-B14F-4D97-AF65-F5344CB8AC3E}">
        <p14:creationId xmlns:p14="http://schemas.microsoft.com/office/powerpoint/2010/main" val="190236470"/>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4464E-8535-2845-B68A-44AD0CDC59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3850D70-1260-48A3-82BE-FA8BCEA0EE3C}"/>
              </a:ext>
            </a:extLst>
          </p:cNvPr>
          <p:cNvSpPr/>
          <p:nvPr userDrawn="1"/>
        </p:nvSpPr>
        <p:spPr>
          <a:xfrm>
            <a:off x="340821" y="6389500"/>
            <a:ext cx="6591993" cy="400110"/>
          </a:xfrm>
          <a:prstGeom prst="rect">
            <a:avLst/>
          </a:prstGeom>
        </p:spPr>
        <p:txBody>
          <a:bodyPr wrap="square">
            <a:spAutoFit/>
          </a:bodyPr>
          <a:lstStyle/>
          <a:p>
            <a:r>
              <a:rPr lang="en-GB" sz="1000"/>
              <a:t>CIPD Leaders in Learning : Learning Cultures – 27 July 2020</a:t>
            </a:r>
          </a:p>
          <a:p>
            <a:r>
              <a:rPr lang="en-GB" sz="1000"/>
              <a:t>Lucia Capobianco, Senior L&amp;D Officer</a:t>
            </a:r>
          </a:p>
        </p:txBody>
      </p:sp>
    </p:spTree>
    <p:extLst>
      <p:ext uri="{BB962C8B-B14F-4D97-AF65-F5344CB8AC3E}">
        <p14:creationId xmlns:p14="http://schemas.microsoft.com/office/powerpoint/2010/main" val="3961792198"/>
      </p:ext>
    </p:extLst>
  </p:cSld>
  <p:clrMap bg1="lt1" tx1="dk1" bg2="lt2" tx2="dk2" accent1="accent1" accent2="accent2" accent3="accent3" accent4="accent4" accent5="accent5" accent6="accent6" hlink="hlink" folHlink="folHlink"/>
  <p:sldLayoutIdLst>
    <p:sldLayoutId id="2147483872" r:id="rId1"/>
    <p:sldLayoutId id="21474838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8651" y="6381533"/>
            <a:ext cx="792956" cy="269457"/>
          </a:xfrm>
          <a:prstGeom prst="rect">
            <a:avLst/>
          </a:prstGeom>
        </p:spPr>
      </p:pic>
    </p:spTree>
    <p:extLst>
      <p:ext uri="{BB962C8B-B14F-4D97-AF65-F5344CB8AC3E}">
        <p14:creationId xmlns:p14="http://schemas.microsoft.com/office/powerpoint/2010/main" val="3930612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
        <p:nvSpPr>
          <p:cNvPr id="9" name="Rectangle 8"/>
          <p:cNvSpPr/>
          <p:nvPr userDrawn="1"/>
        </p:nvSpPr>
        <p:spPr>
          <a:xfrm>
            <a:off x="7254000" y="4338000"/>
            <a:ext cx="1890000" cy="2520000"/>
          </a:xfrm>
          <a:prstGeom prst="rect">
            <a:avLst/>
          </a:prstGeom>
          <a:blipFill dpi="0" rotWithShape="1">
            <a:blip r:embed="rId18">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39929" y="6381534"/>
            <a:ext cx="594717" cy="269457"/>
          </a:xfrm>
          <a:prstGeom prst="rect">
            <a:avLst/>
          </a:prstGeom>
        </p:spPr>
      </p:pic>
    </p:spTree>
    <p:extLst>
      <p:ext uri="{BB962C8B-B14F-4D97-AF65-F5344CB8AC3E}">
        <p14:creationId xmlns:p14="http://schemas.microsoft.com/office/powerpoint/2010/main" val="217452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360000" y="6270171"/>
            <a:ext cx="84240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60000" y="348343"/>
            <a:ext cx="84240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chemeClr val="tx1"/>
                </a:solidFill>
                <a:latin typeface="+mn-lt"/>
                <a:cs typeface="Tahoma"/>
              </a:rPr>
              <a:pPr/>
              <a:t>‹#›</a:t>
            </a:fld>
            <a:endParaRPr lang="en-GB" sz="600" b="1" i="0">
              <a:solidFill>
                <a:schemeClr val="tx1"/>
              </a:solidFill>
              <a:latin typeface="+mn-lt"/>
              <a:cs typeface="Tahoma"/>
            </a:endParaRPr>
          </a:p>
        </p:txBody>
      </p:sp>
      <p:sp>
        <p:nvSpPr>
          <p:cNvPr id="11" name="Text Placeholder 13"/>
          <p:cNvSpPr>
            <a:spLocks noGrp="1"/>
          </p:cNvSpPr>
          <p:nvPr>
            <p:ph type="body" idx="1"/>
          </p:nvPr>
        </p:nvSpPr>
        <p:spPr>
          <a:xfrm>
            <a:off x="360000" y="1492800"/>
            <a:ext cx="8424000" cy="4574400"/>
          </a:xfrm>
          <a:prstGeom prst="rect">
            <a:avLst/>
          </a:prstGeom>
        </p:spPr>
        <p:txBody>
          <a:bodyPr vert="horz" lIns="0" tIns="0" rIns="0" bIns="0" rtlCol="0">
            <a:noAutofit/>
          </a:bodyPr>
          <a:lstStyle/>
          <a:p>
            <a:pPr lvl="0"/>
            <a:r>
              <a:rPr lang="en-US"/>
              <a:t>Click to edit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pic>
        <p:nvPicPr>
          <p:cNvPr id="7" name="Picture 6">
            <a:extLst>
              <a:ext uri="{FF2B5EF4-FFF2-40B4-BE49-F238E27FC236}">
                <a16:creationId xmlns:a16="http://schemas.microsoft.com/office/drawing/2014/main" id="{878B500E-E8C0-40B7-A297-62212558B8A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52001" y="449647"/>
            <a:ext cx="1331999" cy="339920"/>
          </a:xfrm>
          <a:prstGeom prst="rect">
            <a:avLst/>
          </a:prstGeom>
        </p:spPr>
      </p:pic>
    </p:spTree>
    <p:extLst>
      <p:ext uri="{BB962C8B-B14F-4D97-AF65-F5344CB8AC3E}">
        <p14:creationId xmlns:p14="http://schemas.microsoft.com/office/powerpoint/2010/main" val="1478457274"/>
      </p:ext>
    </p:extLst>
  </p:cSld>
  <p:clrMap bg1="lt1" tx1="dk1" bg2="lt2" tx2="dk2" accent1="accent1" accent2="accent2" accent3="accent3" accent4="accent4" accent5="accent5" accent6="accent6" hlink="hlink" folHlink="folHlink"/>
  <p:sldLayoutIdLst>
    <p:sldLayoutId id="2147483906" r:id="rId1"/>
    <p:sldLayoutId id="2147483908" r:id="rId2"/>
    <p:sldLayoutId id="2147483909" r:id="rId3"/>
    <p:sldLayoutId id="2147483910" r:id="rId4"/>
  </p:sldLayoutIdLst>
  <p:hf hdr="0" dt="0"/>
  <p:txStyles>
    <p:titleStyle>
      <a:lvl1pPr algn="l" defTabSz="914400" rtl="0" eaLnBrk="1" latinLnBrk="0" hangingPunct="1">
        <a:spcBef>
          <a:spcPct val="0"/>
        </a:spcBef>
        <a:buNone/>
        <a:defRPr sz="1600" b="1" i="0" kern="1200" baseline="0">
          <a:solidFill>
            <a:srgbClr val="715AA3"/>
          </a:solidFill>
          <a:latin typeface="Tahoma"/>
          <a:ea typeface="+mj-ea"/>
          <a:cs typeface="Tahoma"/>
        </a:defRPr>
      </a:lvl1pPr>
    </p:titleStyle>
    <p:body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100" b="0" i="0" kern="1200" baseline="0">
          <a:solidFill>
            <a:schemeClr val="tx1"/>
          </a:solidFill>
          <a:latin typeface="Tahoma"/>
          <a:ea typeface="+mn-ea"/>
          <a:cs typeface="Tahoma"/>
        </a:defRPr>
      </a:lvl1pPr>
      <a:lvl2pPr marL="0" indent="0" algn="l" defTabSz="914400" rtl="0" eaLnBrk="1" latinLnBrk="0" hangingPunct="1">
        <a:spcBef>
          <a:spcPct val="20000"/>
        </a:spcBef>
        <a:buFont typeface="Arial" panose="020B0604020202020204" pitchFamily="34" charset="0"/>
        <a:buNone/>
        <a:defRPr sz="1100" b="0" i="0" kern="1200" baseline="0">
          <a:solidFill>
            <a:schemeClr val="tx1"/>
          </a:solidFill>
          <a:latin typeface="Tahoma"/>
          <a:ea typeface="+mn-ea"/>
          <a:cs typeface="Tahoma"/>
        </a:defRPr>
      </a:lvl2pPr>
      <a:lvl3pPr marL="180975" indent="-18097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3pPr>
      <a:lvl4pPr marL="355600" indent="-17462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4pPr>
      <a:lvl5pPr marL="536575" indent="-18097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5pPr>
      <a:lvl6pPr marL="719138" indent="-182563"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6pPr>
      <a:lvl7pPr marL="900113" indent="-18097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7pPr>
      <a:lvl8pPr marL="1074738" indent="-17462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8pPr>
      <a:lvl9pPr marL="1255713" indent="-18097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D1E16FE-C091-1741-8C50-1B45B507E7D5}"/>
              </a:ext>
            </a:extLst>
          </p:cNvPr>
          <p:cNvSpPr txBox="1">
            <a:spLocks/>
          </p:cNvSpPr>
          <p:nvPr userDrawn="1"/>
        </p:nvSpPr>
        <p:spPr>
          <a:xfrm>
            <a:off x="8504995" y="6478809"/>
            <a:ext cx="351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3BBC56-5B77-964C-A5B4-F225189E1B1A}" type="slidenum">
              <a:rPr lang="en-US" sz="600" i="0" smtClean="0">
                <a:solidFill>
                  <a:schemeClr val="tx1"/>
                </a:solidFill>
              </a:rPr>
              <a:pPr algn="r"/>
              <a:t>‹#›</a:t>
            </a:fld>
            <a:endParaRPr lang="en-US" sz="600" i="0">
              <a:solidFill>
                <a:schemeClr val="tx1"/>
              </a:solidFill>
            </a:endParaRPr>
          </a:p>
        </p:txBody>
      </p:sp>
      <p:grpSp>
        <p:nvGrpSpPr>
          <p:cNvPr id="5" name="Group 4">
            <a:extLst>
              <a:ext uri="{FF2B5EF4-FFF2-40B4-BE49-F238E27FC236}">
                <a16:creationId xmlns:a16="http://schemas.microsoft.com/office/drawing/2014/main" id="{80C7EDFF-6FB0-1D4F-87C5-30AE28DCF569}"/>
              </a:ext>
            </a:extLst>
          </p:cNvPr>
          <p:cNvGrpSpPr/>
          <p:nvPr userDrawn="1"/>
        </p:nvGrpSpPr>
        <p:grpSpPr>
          <a:xfrm flipV="1">
            <a:off x="349777" y="6175404"/>
            <a:ext cx="8416844" cy="60959"/>
            <a:chOff x="804397" y="4076986"/>
            <a:chExt cx="7363326" cy="45719"/>
          </a:xfrm>
        </p:grpSpPr>
        <p:sp>
          <p:nvSpPr>
            <p:cNvPr id="2" name="Rectangle 1">
              <a:extLst>
                <a:ext uri="{FF2B5EF4-FFF2-40B4-BE49-F238E27FC236}">
                  <a16:creationId xmlns:a16="http://schemas.microsoft.com/office/drawing/2014/main" id="{BBE71E0B-2C37-F94D-9ECB-10C1909E3C26}"/>
                </a:ext>
              </a:extLst>
            </p:cNvPr>
            <p:cNvSpPr/>
            <p:nvPr userDrawn="1"/>
          </p:nvSpPr>
          <p:spPr>
            <a:xfrm>
              <a:off x="804397" y="4076986"/>
              <a:ext cx="2454442" cy="45719"/>
            </a:xfrm>
            <a:prstGeom prst="rect">
              <a:avLst/>
            </a:prstGeom>
            <a:solidFill>
              <a:srgbClr val="17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8" name="Rectangle 7">
              <a:extLst>
                <a:ext uri="{FF2B5EF4-FFF2-40B4-BE49-F238E27FC236}">
                  <a16:creationId xmlns:a16="http://schemas.microsoft.com/office/drawing/2014/main" id="{E59CE7E9-36D9-1C46-81BD-4F25A96120CD}"/>
                </a:ext>
              </a:extLst>
            </p:cNvPr>
            <p:cNvSpPr/>
            <p:nvPr userDrawn="1"/>
          </p:nvSpPr>
          <p:spPr>
            <a:xfrm>
              <a:off x="3258839" y="4076986"/>
              <a:ext cx="2454442" cy="45719"/>
            </a:xfrm>
            <a:prstGeom prst="rect">
              <a:avLst/>
            </a:prstGeom>
            <a:solidFill>
              <a:srgbClr val="67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13" name="Rectangle 12">
              <a:extLst>
                <a:ext uri="{FF2B5EF4-FFF2-40B4-BE49-F238E27FC236}">
                  <a16:creationId xmlns:a16="http://schemas.microsoft.com/office/drawing/2014/main" id="{DC727163-1A5A-4745-BA06-65AEBC8F6FA3}"/>
                </a:ext>
              </a:extLst>
            </p:cNvPr>
            <p:cNvSpPr/>
            <p:nvPr userDrawn="1"/>
          </p:nvSpPr>
          <p:spPr>
            <a:xfrm>
              <a:off x="5713281" y="4076986"/>
              <a:ext cx="2454442" cy="45719"/>
            </a:xfrm>
            <a:prstGeom prst="rect">
              <a:avLst/>
            </a:prstGeom>
            <a:solidFill>
              <a:srgbClr val="048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grpSp>
      <p:sp>
        <p:nvSpPr>
          <p:cNvPr id="10" name="Footer Placeholder 10">
            <a:extLst>
              <a:ext uri="{FF2B5EF4-FFF2-40B4-BE49-F238E27FC236}">
                <a16:creationId xmlns:a16="http://schemas.microsoft.com/office/drawing/2014/main" id="{25090EEA-E793-094D-9A6E-B14DA1695A3A}"/>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pic>
        <p:nvPicPr>
          <p:cNvPr id="4" name="Picture 3">
            <a:extLst>
              <a:ext uri="{FF2B5EF4-FFF2-40B4-BE49-F238E27FC236}">
                <a16:creationId xmlns:a16="http://schemas.microsoft.com/office/drawing/2014/main" id="{7843CE42-EDDA-FB42-B999-D6C9DFC448A1}"/>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897868" y="170609"/>
            <a:ext cx="1106645" cy="376488"/>
          </a:xfrm>
          <a:prstGeom prst="rect">
            <a:avLst/>
          </a:prstGeom>
        </p:spPr>
      </p:pic>
    </p:spTree>
    <p:extLst>
      <p:ext uri="{BB962C8B-B14F-4D97-AF65-F5344CB8AC3E}">
        <p14:creationId xmlns:p14="http://schemas.microsoft.com/office/powerpoint/2010/main" val="246604238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 id="2147483950" r:id="rId27"/>
    <p:sldLayoutId id="2147483951" r:id="rId28"/>
    <p:sldLayoutId id="2147483952" r:id="rId29"/>
    <p:sldLayoutId id="2147483953" r:id="rId30"/>
    <p:sldLayoutId id="2147483954" r:id="rId31"/>
    <p:sldLayoutId id="2147483955" r:id="rId32"/>
    <p:sldLayoutId id="2147483956" r:id="rId33"/>
    <p:sldLayoutId id="2147483957" r:id="rId34"/>
    <p:sldLayoutId id="2147483958" r:id="rId35"/>
    <p:sldLayoutId id="2147483959" r:id="rId36"/>
    <p:sldLayoutId id="214748396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ts val="3120"/>
        </a:lnSpc>
        <a:spcBef>
          <a:spcPct val="0"/>
        </a:spcBef>
        <a:buNone/>
        <a:defRPr sz="2600" b="0" kern="1200">
          <a:solidFill>
            <a:schemeClr val="accent2"/>
          </a:solidFill>
          <a:latin typeface="+mj-lt"/>
          <a:ea typeface="+mj-ea"/>
          <a:cs typeface="+mj-cs"/>
        </a:defRPr>
      </a:lvl1pPr>
    </p:titleStyle>
    <p:bodyStyle>
      <a:lvl1pPr marL="0" indent="0" algn="l" defTabSz="685783" rtl="0" eaLnBrk="1" latinLnBrk="0" hangingPunct="1">
        <a:lnSpc>
          <a:spcPts val="1680"/>
        </a:lnSpc>
        <a:spcBef>
          <a:spcPts val="0"/>
        </a:spcBef>
        <a:spcAft>
          <a:spcPts val="600"/>
        </a:spcAft>
        <a:buFont typeface="Arial" panose="020B0604020202020204" pitchFamily="34" charset="0"/>
        <a:buNone/>
        <a:defRPr sz="1400" kern="1200">
          <a:solidFill>
            <a:schemeClr val="bg2"/>
          </a:solidFill>
          <a:latin typeface="+mj-lt"/>
          <a:ea typeface="+mn-ea"/>
          <a:cs typeface="+mn-cs"/>
        </a:defRPr>
      </a:lvl1pPr>
      <a:lvl2pPr marL="0" indent="0" algn="l" defTabSz="685783"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16">
          <p15:clr>
            <a:srgbClr val="F26B43"/>
          </p15:clr>
        </p15:guide>
        <p15:guide id="3" orient="horz" pos="828">
          <p15:clr>
            <a:srgbClr val="F26B43"/>
          </p15:clr>
        </p15:guide>
        <p15:guide id="4" orient="horz" pos="2916">
          <p15:clr>
            <a:srgbClr val="F26B43"/>
          </p15:clr>
        </p15:guide>
        <p15:guide id="5" pos="5520">
          <p15:clr>
            <a:srgbClr val="F26B43"/>
          </p15:clr>
        </p15:guide>
        <p15:guide id="6" pos="288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122912" cy="1143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pic>
        <p:nvPicPr>
          <p:cNvPr id="3074" name="Picture 2" descr="G:\Shared Folder\LOGO (Cruse)\NEW LOGO Aug 2012\Cruse_logos_2012\General use\CMYK\Cruse_logo_CMYK_300dpi.tif"/>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156176" y="332658"/>
            <a:ext cx="2448312" cy="9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5108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hf hdr="0" dt="0"/>
  <p:txStyles>
    <p:titleStyle>
      <a:lvl1pPr algn="ctr" defTabSz="685800" rtl="0" eaLnBrk="1" latinLnBrk="0" hangingPunct="1">
        <a:spcBef>
          <a:spcPct val="0"/>
        </a:spcBef>
        <a:buNone/>
        <a:defRPr sz="3300" b="1" kern="1200">
          <a:solidFill>
            <a:schemeClr val="accent4">
              <a:lumMod val="50000"/>
            </a:schemeClr>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506">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506">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506">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363511" y="4484012"/>
            <a:ext cx="1780491" cy="2373988"/>
          </a:xfrm>
          <a:prstGeom prst="rect">
            <a:avLst/>
          </a:prstGeom>
        </p:spPr>
      </p:pic>
    </p:spTree>
    <p:extLst>
      <p:ext uri="{BB962C8B-B14F-4D97-AF65-F5344CB8AC3E}">
        <p14:creationId xmlns:p14="http://schemas.microsoft.com/office/powerpoint/2010/main" val="407488313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Lst>
  <p:txStyles>
    <p:titleStyle>
      <a:lvl1pPr algn="l" defTabSz="514350" rtl="0" eaLnBrk="1" latinLnBrk="0" hangingPunct="1">
        <a:lnSpc>
          <a:spcPct val="90000"/>
        </a:lnSpc>
        <a:spcBef>
          <a:spcPct val="0"/>
        </a:spcBef>
        <a:buNone/>
        <a:defRPr sz="2138" kern="1200">
          <a:solidFill>
            <a:srgbClr val="520D5D"/>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Clr>
          <a:srgbClr val="DA1D52"/>
        </a:buClr>
        <a:buFont typeface="Arial" panose="020B0604020202020204" pitchFamily="34" charset="0"/>
        <a:buChar char="•"/>
        <a:defRPr sz="1575" kern="1200">
          <a:solidFill>
            <a:srgbClr val="58595B"/>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Clr>
          <a:srgbClr val="DA1D52"/>
        </a:buClr>
        <a:buFont typeface="Arial" panose="020B0604020202020204" pitchFamily="34" charset="0"/>
        <a:buChar char="•"/>
        <a:defRPr sz="1125" kern="1200">
          <a:solidFill>
            <a:srgbClr val="58595B"/>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5"/>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1085" y="6363947"/>
            <a:ext cx="786059" cy="270000"/>
          </a:xfrm>
          <a:prstGeom prst="rect">
            <a:avLst/>
          </a:prstGeom>
        </p:spPr>
      </p:pic>
    </p:spTree>
    <p:extLst>
      <p:ext uri="{BB962C8B-B14F-4D97-AF65-F5344CB8AC3E}">
        <p14:creationId xmlns:p14="http://schemas.microsoft.com/office/powerpoint/2010/main" val="231240576"/>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59"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45524" y="5059525"/>
            <a:ext cx="1798476" cy="1798476"/>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628652" y="5706082"/>
            <a:ext cx="1665663" cy="1665663"/>
          </a:xfrm>
          <a:prstGeom prst="rect">
            <a:avLst/>
          </a:prstGeom>
        </p:spPr>
      </p:pic>
    </p:spTree>
    <p:extLst>
      <p:ext uri="{BB962C8B-B14F-4D97-AF65-F5344CB8AC3E}">
        <p14:creationId xmlns:p14="http://schemas.microsoft.com/office/powerpoint/2010/main" val="65801175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1875" kern="1200" baseline="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DC16BF-4709-6548-ABB6-5166E449FD8D}" type="datetimeFigureOut">
              <a:rPr lang="en-US" smtClean="0"/>
              <a:t>7/27/2021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FD1ECE-466C-9441-80B6-C9486A7F07CC}" type="slidenum">
              <a:rPr lang="en-US" smtClean="0"/>
              <a:t>‹#›</a:t>
            </a:fld>
            <a:endParaRPr lang="en-US"/>
          </a:p>
        </p:txBody>
      </p:sp>
    </p:spTree>
    <p:extLst>
      <p:ext uri="{BB962C8B-B14F-4D97-AF65-F5344CB8AC3E}">
        <p14:creationId xmlns:p14="http://schemas.microsoft.com/office/powerpoint/2010/main" val="235104010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628650" y="5766299"/>
            <a:ext cx="1557597" cy="1557597"/>
          </a:xfrm>
          <a:prstGeom prst="rect">
            <a:avLst/>
          </a:prstGeom>
        </p:spPr>
      </p:pic>
    </p:spTree>
    <p:extLst>
      <p:ext uri="{BB962C8B-B14F-4D97-AF65-F5344CB8AC3E}">
        <p14:creationId xmlns:p14="http://schemas.microsoft.com/office/powerpoint/2010/main" val="35192958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363509" y="4484012"/>
            <a:ext cx="1780491" cy="2373988"/>
          </a:xfrm>
          <a:prstGeom prst="rect">
            <a:avLst/>
          </a:prstGeom>
        </p:spPr>
      </p:pic>
    </p:spTree>
    <p:extLst>
      <p:ext uri="{BB962C8B-B14F-4D97-AF65-F5344CB8AC3E}">
        <p14:creationId xmlns:p14="http://schemas.microsoft.com/office/powerpoint/2010/main" val="36655638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975" r:id="rId17"/>
    <p:sldLayoutId id="2147483976" r:id="rId18"/>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1C1156-9F48-442B-9650-93B414C8510A}" type="datetimeFigureOut">
              <a:rPr lang="en-GB" smtClean="0"/>
              <a:pPr/>
              <a:t>27/07/2021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6276011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97" y="952970"/>
            <a:ext cx="8373207" cy="387798"/>
          </a:xfrm>
          <a:prstGeom prst="rect">
            <a:avLst/>
          </a:prstGeom>
        </p:spPr>
        <p:txBody>
          <a:bodyPr vert="horz" lIns="0" tIns="0" rIns="0" bIns="0" rtlCol="0" anchor="t" anchorCtr="0">
            <a:spAutoFit/>
          </a:bodyPr>
          <a:lstStyle/>
          <a:p>
            <a:r>
              <a:rPr lang="en-US"/>
              <a:t>Title</a:t>
            </a:r>
            <a:endParaRPr lang="en-GB"/>
          </a:p>
        </p:txBody>
      </p:sp>
      <p:sp>
        <p:nvSpPr>
          <p:cNvPr id="3" name="Text Placeholder 2"/>
          <p:cNvSpPr>
            <a:spLocks noGrp="1"/>
          </p:cNvSpPr>
          <p:nvPr>
            <p:ph type="body" idx="1"/>
          </p:nvPr>
        </p:nvSpPr>
        <p:spPr>
          <a:xfrm>
            <a:off x="385397" y="1963866"/>
            <a:ext cx="8373207" cy="2339102"/>
          </a:xfrm>
          <a:prstGeom prst="rect">
            <a:avLst/>
          </a:prstGeom>
        </p:spPr>
        <p:txBody>
          <a:bodyPr vert="horz" lIns="0" tIns="0" rIns="0" bIns="0" rtlCol="0">
            <a:spAutoFit/>
          </a:bodyPr>
          <a:lstStyle/>
          <a:p>
            <a:pPr lvl="0"/>
            <a:r>
              <a:rPr lang="en-US"/>
              <a:t>Heading</a:t>
            </a:r>
          </a:p>
          <a:p>
            <a:pPr lvl="1"/>
            <a:r>
              <a:rPr lang="en-US"/>
              <a:t>Body text</a:t>
            </a:r>
          </a:p>
          <a:p>
            <a:pPr lvl="2"/>
            <a:r>
              <a:rPr lang="en-US"/>
              <a:t>Bullet (level 1)</a:t>
            </a:r>
          </a:p>
          <a:p>
            <a:pPr lvl="3"/>
            <a:r>
              <a:rPr lang="en-US"/>
              <a:t>Bullet (level 2)</a:t>
            </a:r>
          </a:p>
          <a:p>
            <a:pPr lvl="4"/>
            <a:r>
              <a:rPr lang="en-US"/>
              <a:t>Bullet (level 3)</a:t>
            </a:r>
          </a:p>
          <a:p>
            <a:pPr lvl="5"/>
            <a:r>
              <a:rPr lang="en-US"/>
              <a:t>Bullet (level 4)</a:t>
            </a:r>
          </a:p>
          <a:p>
            <a:pPr lvl="6"/>
            <a:r>
              <a:rPr lang="en-US"/>
              <a:t>Key message text</a:t>
            </a:r>
            <a:endParaRPr lang="en-GB"/>
          </a:p>
        </p:txBody>
      </p:sp>
      <p:cxnSp>
        <p:nvCxnSpPr>
          <p:cNvPr id="17" name="Straight Connector 16"/>
          <p:cNvCxnSpPr/>
          <p:nvPr/>
        </p:nvCxnSpPr>
        <p:spPr>
          <a:xfrm>
            <a:off x="380999" y="1788536"/>
            <a:ext cx="83820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5397" y="361950"/>
            <a:ext cx="8373207" cy="351196"/>
            <a:chOff x="385397" y="1493628"/>
            <a:chExt cx="8373207" cy="351196"/>
          </a:xfrm>
        </p:grpSpPr>
        <p:sp>
          <p:nvSpPr>
            <p:cNvPr id="19" name="Rectangle 18"/>
            <p:cNvSpPr/>
            <p:nvPr userDrawn="1"/>
          </p:nvSpPr>
          <p:spPr>
            <a:xfrm>
              <a:off x="385397" y="1493628"/>
              <a:ext cx="1551044" cy="347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7207560" y="1493628"/>
              <a:ext cx="1551044" cy="347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rotWithShape="1">
            <a:blip r:embed="rId20"/>
            <a:srcRect l="45245" t="41210" r="46818" b="55272"/>
            <a:stretch/>
          </p:blipFill>
          <p:spPr>
            <a:xfrm>
              <a:off x="3995937" y="1493628"/>
              <a:ext cx="792088" cy="351196"/>
            </a:xfrm>
            <a:prstGeom prst="rect">
              <a:avLst/>
            </a:prstGeom>
          </p:spPr>
        </p:pic>
        <p:pic>
          <p:nvPicPr>
            <p:cNvPr id="22" name="Picture 21"/>
            <p:cNvPicPr>
              <a:picLocks noChangeAspect="1"/>
            </p:cNvPicPr>
            <p:nvPr userDrawn="1"/>
          </p:nvPicPr>
          <p:blipFill rotWithShape="1">
            <a:blip r:embed="rId20"/>
            <a:srcRect l="15386" t="41210" r="11606" b="55305"/>
            <a:stretch/>
          </p:blipFill>
          <p:spPr>
            <a:xfrm>
              <a:off x="1016000" y="1493628"/>
              <a:ext cx="7286171" cy="347872"/>
            </a:xfrm>
            <a:prstGeom prst="rect">
              <a:avLst/>
            </a:prstGeom>
          </p:spPr>
        </p:pic>
      </p:grpSp>
      <p:sp>
        <p:nvSpPr>
          <p:cNvPr id="11" name="Footer Placeholder 4"/>
          <p:cNvSpPr txBox="1">
            <a:spLocks/>
          </p:cNvSpPr>
          <p:nvPr/>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Tree>
    <p:extLst>
      <p:ext uri="{BB962C8B-B14F-4D97-AF65-F5344CB8AC3E}">
        <p14:creationId xmlns:p14="http://schemas.microsoft.com/office/powerpoint/2010/main" val="37496009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781903" rtl="0" eaLnBrk="1" latinLnBrk="0" hangingPunct="1">
        <a:lnSpc>
          <a:spcPct val="90000"/>
        </a:lnSpc>
        <a:spcBef>
          <a:spcPct val="0"/>
        </a:spcBef>
        <a:buNone/>
        <a:defRPr sz="28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781903" rtl="0" eaLnBrk="1" latinLnBrk="0" hangingPunct="1">
        <a:lnSpc>
          <a:spcPct val="100000"/>
        </a:lnSpc>
        <a:spcBef>
          <a:spcPts val="0"/>
        </a:spcBef>
        <a:spcAft>
          <a:spcPts val="8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0" indent="0" algn="l" defTabSz="781903" rtl="0" eaLnBrk="1" latinLnBrk="0" hangingPunct="1">
        <a:lnSpc>
          <a:spcPct val="100000"/>
        </a:lnSpc>
        <a:spcBef>
          <a:spcPts val="0"/>
        </a:spcBef>
        <a:spcAft>
          <a:spcPts val="800"/>
        </a:spcAft>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2pPr>
      <a:lvl3pPr marL="270000" indent="-270000" algn="l" defTabSz="781903" rtl="0" eaLnBrk="1" latinLnBrk="0" hangingPunct="1">
        <a:lnSpc>
          <a:spcPct val="100000"/>
        </a:lnSpc>
        <a:spcBef>
          <a:spcPts val="0"/>
        </a:spcBef>
        <a:spcAft>
          <a:spcPts val="800"/>
        </a:spcAft>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4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tabLst/>
        <a:defRPr sz="1600" kern="1200" baseline="0">
          <a:solidFill>
            <a:schemeClr val="tx1"/>
          </a:solidFill>
          <a:latin typeface="Arial" panose="020B0604020202020204" pitchFamily="34" charset="0"/>
          <a:ea typeface="+mn-ea"/>
          <a:cs typeface="Arial" panose="020B0604020202020204" pitchFamily="34" charset="0"/>
        </a:defRPr>
      </a:lvl4pPr>
      <a:lvl5pPr marL="81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0000" indent="-270000" algn="l" defTabSz="781903" rtl="0" eaLnBrk="1" latinLnBrk="0" hangingPunct="1">
        <a:lnSpc>
          <a:spcPct val="100000"/>
        </a:lnSpc>
        <a:spcBef>
          <a:spcPts val="0"/>
        </a:spcBef>
        <a:spcAft>
          <a:spcPts val="800"/>
        </a:spcAft>
        <a:buFont typeface="+mj-lt"/>
        <a:buAutoNum type="arabicPeriod"/>
        <a:defRPr sz="1600" kern="1200">
          <a:solidFill>
            <a:schemeClr val="tx1"/>
          </a:solidFill>
          <a:latin typeface="Arial" panose="020B0604020202020204" pitchFamily="34" charset="0"/>
          <a:ea typeface="+mn-ea"/>
          <a:cs typeface="Arial" panose="020B0604020202020204" pitchFamily="34" charset="0"/>
        </a:defRPr>
      </a:lvl6pPr>
      <a:lvl7pPr marL="0" indent="0" algn="l" defTabSz="781903" rtl="0" eaLnBrk="1" latinLnBrk="0" hangingPunct="1">
        <a:lnSpc>
          <a:spcPct val="100000"/>
        </a:lnSpc>
        <a:spcBef>
          <a:spcPts val="0"/>
        </a:spcBef>
        <a:spcAft>
          <a:spcPts val="800"/>
        </a:spcAft>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6" pos="5520">
          <p15:clr>
            <a:srgbClr val="F26B43"/>
          </p15:clr>
        </p15:guide>
        <p15:guide id="7" orient="horz" pos="3930">
          <p15:clr>
            <a:srgbClr val="F26B43"/>
          </p15:clr>
        </p15:guide>
        <p15:guide id="8" orient="horz" pos="848">
          <p15:clr>
            <a:srgbClr val="F26B43"/>
          </p15:clr>
        </p15:guide>
        <p15:guide id="9" orient="horz" pos="12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97" y="952970"/>
            <a:ext cx="8373207" cy="387798"/>
          </a:xfrm>
          <a:prstGeom prst="rect">
            <a:avLst/>
          </a:prstGeom>
        </p:spPr>
        <p:txBody>
          <a:bodyPr vert="horz" lIns="0" tIns="0" rIns="0" bIns="0" rtlCol="0" anchor="t" anchorCtr="0">
            <a:spAutoFit/>
          </a:bodyPr>
          <a:lstStyle/>
          <a:p>
            <a:r>
              <a:rPr lang="en-US"/>
              <a:t>Title</a:t>
            </a:r>
            <a:endParaRPr lang="en-GB"/>
          </a:p>
        </p:txBody>
      </p:sp>
      <p:sp>
        <p:nvSpPr>
          <p:cNvPr id="3" name="Text Placeholder 2"/>
          <p:cNvSpPr>
            <a:spLocks noGrp="1"/>
          </p:cNvSpPr>
          <p:nvPr>
            <p:ph type="body" idx="1"/>
          </p:nvPr>
        </p:nvSpPr>
        <p:spPr>
          <a:xfrm>
            <a:off x="385397" y="1963866"/>
            <a:ext cx="8373207" cy="2339102"/>
          </a:xfrm>
          <a:prstGeom prst="rect">
            <a:avLst/>
          </a:prstGeom>
        </p:spPr>
        <p:txBody>
          <a:bodyPr vert="horz" lIns="0" tIns="0" rIns="0" bIns="0" rtlCol="0">
            <a:spAutoFit/>
          </a:bodyPr>
          <a:lstStyle/>
          <a:p>
            <a:pPr lvl="0"/>
            <a:r>
              <a:rPr lang="en-US"/>
              <a:t>Heading</a:t>
            </a:r>
          </a:p>
          <a:p>
            <a:pPr lvl="1"/>
            <a:r>
              <a:rPr lang="en-US"/>
              <a:t>Body text</a:t>
            </a:r>
          </a:p>
          <a:p>
            <a:pPr lvl="2"/>
            <a:r>
              <a:rPr lang="en-US"/>
              <a:t>Bullet (level 1)</a:t>
            </a:r>
          </a:p>
          <a:p>
            <a:pPr lvl="3"/>
            <a:r>
              <a:rPr lang="en-US"/>
              <a:t>Bullet (level 2)</a:t>
            </a:r>
          </a:p>
          <a:p>
            <a:pPr lvl="4"/>
            <a:r>
              <a:rPr lang="en-US"/>
              <a:t>Bullet (level 3)</a:t>
            </a:r>
          </a:p>
          <a:p>
            <a:pPr lvl="5"/>
            <a:r>
              <a:rPr lang="en-US"/>
              <a:t>Bullet (level 4)</a:t>
            </a:r>
          </a:p>
          <a:p>
            <a:pPr lvl="6"/>
            <a:r>
              <a:rPr lang="en-US"/>
              <a:t>Key message text</a:t>
            </a:r>
            <a:endParaRPr lang="en-GB"/>
          </a:p>
        </p:txBody>
      </p:sp>
      <p:cxnSp>
        <p:nvCxnSpPr>
          <p:cNvPr id="17" name="Straight Connector 16"/>
          <p:cNvCxnSpPr/>
          <p:nvPr/>
        </p:nvCxnSpPr>
        <p:spPr>
          <a:xfrm>
            <a:off x="380999" y="1788536"/>
            <a:ext cx="83820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5397" y="361950"/>
            <a:ext cx="8373207" cy="351196"/>
            <a:chOff x="385397" y="1493628"/>
            <a:chExt cx="8373207" cy="351196"/>
          </a:xfrm>
        </p:grpSpPr>
        <p:sp>
          <p:nvSpPr>
            <p:cNvPr id="19" name="Rectangle 18"/>
            <p:cNvSpPr/>
            <p:nvPr userDrawn="1"/>
          </p:nvSpPr>
          <p:spPr>
            <a:xfrm>
              <a:off x="385397" y="1493628"/>
              <a:ext cx="1551044" cy="347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sp>
          <p:nvSpPr>
            <p:cNvPr id="20" name="Rectangle 19"/>
            <p:cNvSpPr/>
            <p:nvPr userDrawn="1"/>
          </p:nvSpPr>
          <p:spPr>
            <a:xfrm>
              <a:off x="7207560" y="1493628"/>
              <a:ext cx="1551044" cy="347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pic>
          <p:nvPicPr>
            <p:cNvPr id="21" name="Picture 20"/>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3995937" y="1493628"/>
              <a:ext cx="792088" cy="351196"/>
            </a:xfrm>
            <a:prstGeom prst="rect">
              <a:avLst/>
            </a:prstGeom>
          </p:spPr>
        </p:pic>
        <p:pic>
          <p:nvPicPr>
            <p:cNvPr id="22" name="Picture 21"/>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016000" y="1493628"/>
              <a:ext cx="7286171" cy="347872"/>
            </a:xfrm>
            <a:prstGeom prst="rect">
              <a:avLst/>
            </a:prstGeom>
          </p:spPr>
        </p:pic>
      </p:grpSp>
      <p:sp>
        <p:nvSpPr>
          <p:cNvPr id="11" name="Footer Placeholder 4"/>
          <p:cNvSpPr txBox="1">
            <a:spLocks/>
          </p:cNvSpPr>
          <p:nvPr/>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Tree>
    <p:extLst>
      <p:ext uri="{BB962C8B-B14F-4D97-AF65-F5344CB8AC3E}">
        <p14:creationId xmlns:p14="http://schemas.microsoft.com/office/powerpoint/2010/main" val="28409829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75" r:id="rId14"/>
  </p:sldLayoutIdLst>
  <p:txStyles>
    <p:titleStyle>
      <a:lvl1pPr algn="l" defTabSz="781903"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0" indent="0" algn="l" defTabSz="781903" rtl="0" eaLnBrk="1" latinLnBrk="0" hangingPunct="1">
        <a:lnSpc>
          <a:spcPct val="100000"/>
        </a:lnSpc>
        <a:spcBef>
          <a:spcPts val="0"/>
        </a:spcBef>
        <a:spcAft>
          <a:spcPts val="8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8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800"/>
        </a:spcAft>
        <a:buClr>
          <a:schemeClr val="tx2"/>
        </a:buClr>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8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800"/>
        </a:spcAft>
        <a:buFont typeface="Arial" panose="020B0604020202020204" pitchFamily="34" charset="0"/>
        <a:buNone/>
        <a:defRPr sz="1600" kern="1200">
          <a:solidFill>
            <a:schemeClr val="tx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6" pos="5520">
          <p15:clr>
            <a:srgbClr val="F26B43"/>
          </p15:clr>
        </p15:guide>
        <p15:guide id="7" orient="horz" pos="3930">
          <p15:clr>
            <a:srgbClr val="F26B43"/>
          </p15:clr>
        </p15:guide>
        <p15:guide id="8" orient="horz" pos="848">
          <p15:clr>
            <a:srgbClr val="F26B43"/>
          </p15:clr>
        </p15:guide>
        <p15:guide id="9" orient="horz" pos="1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as.org.uk/webinar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obs.acas.org.uk/ViewEvent.aspx?EventId=204516"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74.xml"/><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74.xml"/><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6.xml"/><Relationship Id="rId1" Type="http://schemas.openxmlformats.org/officeDocument/2006/relationships/slideLayout" Target="../slideLayouts/slideLayout74.xml"/><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6.png"/><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hyperlink" Target="https://memberbenefits.cipd.co.uk/" TargetMode="External"/><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9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hyperlink" Target="https://memberbenefits.cipd.co.uk/" TargetMode="External"/><Relationship Id="rId1" Type="http://schemas.openxmlformats.org/officeDocument/2006/relationships/slideLayout" Target="../slideLayouts/slideLayout9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CIPD Coronavirus webinar series</a:t>
            </a:r>
          </a:p>
        </p:txBody>
      </p:sp>
      <p:sp>
        <p:nvSpPr>
          <p:cNvPr id="3" name="Subtitle 2"/>
          <p:cNvSpPr>
            <a:spLocks noGrp="1"/>
          </p:cNvSpPr>
          <p:nvPr>
            <p:ph type="subTitle" idx="1"/>
          </p:nvPr>
        </p:nvSpPr>
        <p:spPr>
          <a:xfrm>
            <a:off x="1015139" y="3602038"/>
            <a:ext cx="7082725" cy="1655762"/>
          </a:xfrm>
        </p:spPr>
        <p:txBody>
          <a:bodyPr vert="horz" lIns="91440" tIns="45720" rIns="91440" bIns="45720" rtlCol="0" anchor="t">
            <a:normAutofit lnSpcReduction="10000"/>
          </a:bodyPr>
          <a:lstStyle/>
          <a:p>
            <a:endParaRPr lang="en-US"/>
          </a:p>
          <a:p>
            <a:r>
              <a:rPr lang="en-GB">
                <a:latin typeface="Arial"/>
                <a:cs typeface="Arial"/>
              </a:rPr>
              <a:t>Solving the hybrid working challenge</a:t>
            </a:r>
            <a:endParaRPr lang="en-GB" sz="2400">
              <a:latin typeface="Arial"/>
              <a:cs typeface="Arial"/>
            </a:endParaRPr>
          </a:p>
          <a:p>
            <a:endParaRPr lang="en-GB"/>
          </a:p>
          <a:p>
            <a:r>
              <a:rPr lang="en-GB">
                <a:latin typeface="Arial"/>
                <a:cs typeface="Arial"/>
              </a:rPr>
              <a:t>26 July 2021</a:t>
            </a:r>
          </a:p>
        </p:txBody>
      </p:sp>
    </p:spTree>
    <p:extLst>
      <p:ext uri="{BB962C8B-B14F-4D97-AF65-F5344CB8AC3E}">
        <p14:creationId xmlns:p14="http://schemas.microsoft.com/office/powerpoint/2010/main" val="105550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A2492-58CB-4283-A302-FC1A3093CA04}"/>
              </a:ext>
            </a:extLst>
          </p:cNvPr>
          <p:cNvPicPr>
            <a:picLocks noChangeAspect="1"/>
          </p:cNvPicPr>
          <p:nvPr/>
        </p:nvPicPr>
        <p:blipFill>
          <a:blip r:embed="rId3"/>
          <a:stretch>
            <a:fillRect/>
          </a:stretch>
        </p:blipFill>
        <p:spPr>
          <a:xfrm>
            <a:off x="747434" y="1038646"/>
            <a:ext cx="7649132" cy="4780708"/>
          </a:xfrm>
          <a:prstGeom prst="rect">
            <a:avLst/>
          </a:prstGeom>
        </p:spPr>
      </p:pic>
    </p:spTree>
    <p:extLst>
      <p:ext uri="{BB962C8B-B14F-4D97-AF65-F5344CB8AC3E}">
        <p14:creationId xmlns:p14="http://schemas.microsoft.com/office/powerpoint/2010/main" val="313221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59398F-FCAC-4451-99F4-B9D3340EE097}"/>
              </a:ext>
            </a:extLst>
          </p:cNvPr>
          <p:cNvPicPr>
            <a:picLocks noChangeAspect="1"/>
          </p:cNvPicPr>
          <p:nvPr/>
        </p:nvPicPr>
        <p:blipFill>
          <a:blip r:embed="rId3"/>
          <a:stretch>
            <a:fillRect/>
          </a:stretch>
        </p:blipFill>
        <p:spPr>
          <a:xfrm>
            <a:off x="760493" y="1074247"/>
            <a:ext cx="7623013" cy="4709505"/>
          </a:xfrm>
          <a:prstGeom prst="rect">
            <a:avLst/>
          </a:prstGeom>
        </p:spPr>
      </p:pic>
    </p:spTree>
    <p:extLst>
      <p:ext uri="{BB962C8B-B14F-4D97-AF65-F5344CB8AC3E}">
        <p14:creationId xmlns:p14="http://schemas.microsoft.com/office/powerpoint/2010/main" val="113682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3723F-BB38-4EA3-97E1-E718CAC686A0}"/>
              </a:ext>
            </a:extLst>
          </p:cNvPr>
          <p:cNvPicPr>
            <a:picLocks noChangeAspect="1"/>
          </p:cNvPicPr>
          <p:nvPr/>
        </p:nvPicPr>
        <p:blipFill>
          <a:blip r:embed="rId3"/>
          <a:stretch>
            <a:fillRect/>
          </a:stretch>
        </p:blipFill>
        <p:spPr>
          <a:xfrm>
            <a:off x="795365" y="1069842"/>
            <a:ext cx="7553270" cy="4718316"/>
          </a:xfrm>
          <a:prstGeom prst="rect">
            <a:avLst/>
          </a:prstGeom>
        </p:spPr>
      </p:pic>
    </p:spTree>
    <p:extLst>
      <p:ext uri="{BB962C8B-B14F-4D97-AF65-F5344CB8AC3E}">
        <p14:creationId xmlns:p14="http://schemas.microsoft.com/office/powerpoint/2010/main" val="112657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060AE9-F5C6-47E5-BFC9-79D902795860}"/>
              </a:ext>
            </a:extLst>
          </p:cNvPr>
          <p:cNvPicPr>
            <a:picLocks noChangeAspect="1"/>
          </p:cNvPicPr>
          <p:nvPr/>
        </p:nvPicPr>
        <p:blipFill>
          <a:blip r:embed="rId3"/>
          <a:stretch>
            <a:fillRect/>
          </a:stretch>
        </p:blipFill>
        <p:spPr>
          <a:xfrm>
            <a:off x="806988" y="1183901"/>
            <a:ext cx="7530023" cy="4490198"/>
          </a:xfrm>
          <a:prstGeom prst="rect">
            <a:avLst/>
          </a:prstGeom>
        </p:spPr>
      </p:pic>
    </p:spTree>
    <p:extLst>
      <p:ext uri="{BB962C8B-B14F-4D97-AF65-F5344CB8AC3E}">
        <p14:creationId xmlns:p14="http://schemas.microsoft.com/office/powerpoint/2010/main" val="29616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1F983-CA49-49C1-B845-3E8694800AF8}"/>
              </a:ext>
            </a:extLst>
          </p:cNvPr>
          <p:cNvPicPr>
            <a:picLocks noChangeAspect="1"/>
          </p:cNvPicPr>
          <p:nvPr/>
        </p:nvPicPr>
        <p:blipFill>
          <a:blip r:embed="rId3"/>
          <a:stretch>
            <a:fillRect/>
          </a:stretch>
        </p:blipFill>
        <p:spPr>
          <a:xfrm>
            <a:off x="765503" y="1172930"/>
            <a:ext cx="7612993" cy="4512139"/>
          </a:xfrm>
          <a:prstGeom prst="rect">
            <a:avLst/>
          </a:prstGeom>
        </p:spPr>
      </p:pic>
    </p:spTree>
    <p:extLst>
      <p:ext uri="{BB962C8B-B14F-4D97-AF65-F5344CB8AC3E}">
        <p14:creationId xmlns:p14="http://schemas.microsoft.com/office/powerpoint/2010/main" val="260111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solidFill>
                  <a:schemeClr val="tx1"/>
                </a:solidFill>
              </a:rPr>
              <a:t>Tell us what you think</a:t>
            </a:r>
          </a:p>
        </p:txBody>
      </p:sp>
      <p:pic>
        <p:nvPicPr>
          <p:cNvPr id="7" name="Picture 6">
            <a:extLst>
              <a:ext uri="{FF2B5EF4-FFF2-40B4-BE49-F238E27FC236}">
                <a16:creationId xmlns:a16="http://schemas.microsoft.com/office/drawing/2014/main" id="{0347B050-15D5-4846-86F9-A58B52E64AD2}"/>
              </a:ext>
            </a:extLst>
          </p:cNvPr>
          <p:cNvPicPr>
            <a:picLocks noChangeAspect="1"/>
          </p:cNvPicPr>
          <p:nvPr/>
        </p:nvPicPr>
        <p:blipFill>
          <a:blip r:embed="rId3"/>
          <a:stretch>
            <a:fillRect/>
          </a:stretch>
        </p:blipFill>
        <p:spPr>
          <a:xfrm>
            <a:off x="185530" y="1317220"/>
            <a:ext cx="8799443" cy="5371256"/>
          </a:xfrm>
          <a:prstGeom prst="rect">
            <a:avLst/>
          </a:prstGeom>
        </p:spPr>
      </p:pic>
      <p:sp>
        <p:nvSpPr>
          <p:cNvPr id="8" name="Oval 7">
            <a:extLst>
              <a:ext uri="{FF2B5EF4-FFF2-40B4-BE49-F238E27FC236}">
                <a16:creationId xmlns:a16="http://schemas.microsoft.com/office/drawing/2014/main" id="{4366B509-4646-44DC-928C-4BCCFDF55BA6}"/>
              </a:ext>
            </a:extLst>
          </p:cNvPr>
          <p:cNvSpPr/>
          <p:nvPr/>
        </p:nvSpPr>
        <p:spPr>
          <a:xfrm>
            <a:off x="0" y="4306957"/>
            <a:ext cx="4015409" cy="123382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42497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94266"/>
            <a:ext cx="6550817" cy="1022955"/>
          </a:xfrm>
        </p:spPr>
        <p:txBody>
          <a:bodyPr>
            <a:normAutofit fontScale="90000"/>
          </a:bodyPr>
          <a:lstStyle/>
          <a:p>
            <a:r>
              <a:rPr lang="en-GB" sz="4000">
                <a:solidFill>
                  <a:schemeClr val="tx1"/>
                </a:solidFill>
              </a:rPr>
              <a:t>More on hybrid working from Acas</a:t>
            </a:r>
          </a:p>
        </p:txBody>
      </p:sp>
      <p:sp>
        <p:nvSpPr>
          <p:cNvPr id="6" name="Content Placeholder 2"/>
          <p:cNvSpPr txBox="1">
            <a:spLocks/>
          </p:cNvSpPr>
          <p:nvPr/>
        </p:nvSpPr>
        <p:spPr>
          <a:xfrm>
            <a:off x="1055762" y="1951956"/>
            <a:ext cx="2982465" cy="4884795"/>
          </a:xfrm>
          <a:prstGeom prst="rect">
            <a:avLst/>
          </a:prstGeom>
        </p:spPr>
        <p:txBody>
          <a:bodyPr lIns="0" tIns="0" rIns="0" bIns="0">
            <a:noAutofit/>
          </a:bodyPr>
          <a:lstStyle>
            <a:lvl1pPr marL="342900" indent="-3429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1pPr>
            <a:lvl2pPr marL="742950" indent="-28575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2pPr>
            <a:lvl3pPr marL="11430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3pPr>
            <a:lvl4pPr marL="16002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4pPr>
            <a:lvl5pPr marL="20574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b="1"/>
              <a:t>Series of webinars on hybrid working</a:t>
            </a:r>
            <a:br>
              <a:rPr lang="en-GB" b="1"/>
            </a:br>
            <a:endParaRPr lang="en-GB" b="1"/>
          </a:p>
          <a:p>
            <a:pPr marL="0" indent="0" algn="ctr">
              <a:buFont typeface="Arial"/>
              <a:buNone/>
            </a:pPr>
            <a:br>
              <a:rPr lang="en-GB" b="1"/>
            </a:br>
            <a:br>
              <a:rPr lang="en-GB" b="1"/>
            </a:br>
            <a:br>
              <a:rPr lang="en-GB" b="1"/>
            </a:br>
            <a:br>
              <a:rPr lang="en-GB" b="1"/>
            </a:br>
            <a:br>
              <a:rPr lang="en-GB" b="1"/>
            </a:br>
            <a:br>
              <a:rPr lang="en-GB" b="1"/>
            </a:br>
            <a:endParaRPr lang="en-GB" b="1"/>
          </a:p>
          <a:p>
            <a:pPr marL="0" indent="0" algn="ctr">
              <a:buNone/>
            </a:pPr>
            <a:r>
              <a:rPr lang="en-GB" sz="2000" b="1">
                <a:solidFill>
                  <a:srgbClr val="00838D"/>
                </a:solidFill>
                <a:hlinkClick r:id="rId3"/>
              </a:rPr>
              <a:t>acas.org.uk/webinars</a:t>
            </a:r>
            <a:endParaRPr lang="en-GB" sz="2000" b="1">
              <a:solidFill>
                <a:srgbClr val="00838D"/>
              </a:solidFill>
            </a:endParaRPr>
          </a:p>
        </p:txBody>
      </p:sp>
      <p:sp>
        <p:nvSpPr>
          <p:cNvPr id="7" name="Content Placeholder 2"/>
          <p:cNvSpPr txBox="1">
            <a:spLocks/>
          </p:cNvSpPr>
          <p:nvPr/>
        </p:nvSpPr>
        <p:spPr>
          <a:xfrm>
            <a:off x="5105774" y="1951956"/>
            <a:ext cx="2908804" cy="4792587"/>
          </a:xfrm>
          <a:prstGeom prst="rect">
            <a:avLst/>
          </a:prstGeom>
        </p:spPr>
        <p:txBody>
          <a:bodyPr lIns="0" tIns="0" rIns="0" bIns="0">
            <a:noAutofit/>
          </a:bodyPr>
          <a:lstStyle>
            <a:lvl1pPr marL="342900" indent="-3429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1pPr>
            <a:lvl2pPr marL="742950" indent="-28575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2pPr>
            <a:lvl3pPr marL="11430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3pPr>
            <a:lvl4pPr marL="16002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4pPr>
            <a:lvl5pPr marL="2057400" indent="-228600" algn="l" defTabSz="457200" rtl="0" eaLnBrk="1" latinLnBrk="0" hangingPunct="1">
              <a:lnSpc>
                <a:spcPct val="100000"/>
              </a:lnSpc>
              <a:spcBef>
                <a:spcPts val="1200"/>
              </a:spcBef>
              <a:buFont typeface="Arial"/>
              <a:buChar char="»"/>
              <a:defRPr sz="2200" kern="1200">
                <a:solidFill>
                  <a:srgbClr val="5A5A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b="1"/>
              <a:t>Hybrid Working digital conference</a:t>
            </a:r>
            <a:br>
              <a:rPr lang="en-GB" b="1"/>
            </a:br>
            <a:br>
              <a:rPr lang="en-GB" b="1"/>
            </a:br>
            <a:endParaRPr lang="en-GB" b="1"/>
          </a:p>
          <a:p>
            <a:pPr marL="0" indent="0" algn="ctr">
              <a:buFont typeface="Arial"/>
              <a:buNone/>
            </a:pPr>
            <a:br>
              <a:rPr lang="en-GB" b="1"/>
            </a:br>
            <a:br>
              <a:rPr lang="en-GB" b="1"/>
            </a:br>
            <a:br>
              <a:rPr lang="en-GB" b="1"/>
            </a:br>
            <a:br>
              <a:rPr lang="en-GB" b="1"/>
            </a:br>
            <a:br>
              <a:rPr lang="en-GB" b="1"/>
            </a:br>
            <a:endParaRPr lang="en-GB" b="1"/>
          </a:p>
          <a:p>
            <a:pPr marL="0" indent="0" algn="ctr">
              <a:buFont typeface="Arial"/>
              <a:buNone/>
            </a:pPr>
            <a:r>
              <a:rPr lang="en-GB" sz="2000" b="1">
                <a:hlinkClick r:id="rId4"/>
              </a:rPr>
              <a:t>Acas hybrid conference</a:t>
            </a:r>
            <a:br>
              <a:rPr lang="en-GB" b="1"/>
            </a:br>
            <a:endParaRPr lang="en-GB" b="1"/>
          </a:p>
          <a:p>
            <a:pPr marL="0" indent="0" algn="ctr">
              <a:buFont typeface="Arial"/>
              <a:buNone/>
            </a:pPr>
            <a:endParaRPr lang="en-GB" sz="2000" b="1">
              <a:solidFill>
                <a:srgbClr val="00838D"/>
              </a:solidFill>
            </a:endParaRPr>
          </a:p>
        </p:txBody>
      </p:sp>
      <p:sp>
        <p:nvSpPr>
          <p:cNvPr id="10" name="Oval 9"/>
          <p:cNvSpPr/>
          <p:nvPr/>
        </p:nvSpPr>
        <p:spPr>
          <a:xfrm>
            <a:off x="1502074" y="3150251"/>
            <a:ext cx="2099618" cy="2099618"/>
          </a:xfrm>
          <a:prstGeom prst="ellipse">
            <a:avLst/>
          </a:prstGeom>
          <a:solidFill>
            <a:srgbClr val="00838D"/>
          </a:solidFill>
          <a:ln w="215900" cmpd="sng">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5000" b="1">
              <a:solidFill>
                <a:schemeClr val="bg1"/>
              </a:solidFill>
              <a:latin typeface="Century Gothic"/>
              <a:cs typeface="Century Gothic"/>
            </a:endParaRPr>
          </a:p>
        </p:txBody>
      </p:sp>
      <p:sp>
        <p:nvSpPr>
          <p:cNvPr id="11" name="Oval 10"/>
          <p:cNvSpPr/>
          <p:nvPr/>
        </p:nvSpPr>
        <p:spPr>
          <a:xfrm>
            <a:off x="5510367" y="3150251"/>
            <a:ext cx="2099618" cy="2099618"/>
          </a:xfrm>
          <a:prstGeom prst="ellipse">
            <a:avLst/>
          </a:prstGeom>
          <a:solidFill>
            <a:srgbClr val="00838D"/>
          </a:solidFill>
          <a:ln w="215900" cmpd="sng">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5000" b="1">
              <a:solidFill>
                <a:schemeClr val="bg1"/>
              </a:solidFill>
              <a:latin typeface="Century Gothic"/>
              <a:cs typeface="Century Gothic"/>
            </a:endParaRPr>
          </a:p>
        </p:txBody>
      </p:sp>
      <p:pic>
        <p:nvPicPr>
          <p:cNvPr id="12" name="Picture 11" descr="acas_icon_tools.png">
            <a:extLst>
              <a:ext uri="{FF2B5EF4-FFF2-40B4-BE49-F238E27FC236}">
                <a16:creationId xmlns:a16="http://schemas.microsoft.com/office/drawing/2014/main" id="{0E4366A0-625F-4A34-A700-4318367598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5357" y="3629158"/>
            <a:ext cx="1629638" cy="1141804"/>
          </a:xfrm>
          <a:prstGeom prst="rect">
            <a:avLst/>
          </a:prstGeom>
        </p:spPr>
      </p:pic>
      <p:pic>
        <p:nvPicPr>
          <p:cNvPr id="13" name="Picture 12" descr="acas_icon_screen_man.png">
            <a:extLst>
              <a:ext uri="{FF2B5EF4-FFF2-40B4-BE49-F238E27FC236}">
                <a16:creationId xmlns:a16="http://schemas.microsoft.com/office/drawing/2014/main" id="{167AF6CD-2C0A-4013-B87F-1F325C41C1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66874" y="3588949"/>
            <a:ext cx="1360239" cy="1222222"/>
          </a:xfrm>
          <a:prstGeom prst="rect">
            <a:avLst/>
          </a:prstGeom>
        </p:spPr>
      </p:pic>
    </p:spTree>
    <p:extLst>
      <p:ext uri="{BB962C8B-B14F-4D97-AF65-F5344CB8AC3E}">
        <p14:creationId xmlns:p14="http://schemas.microsoft.com/office/powerpoint/2010/main" val="2340756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88123"/>
            <a:ext cx="7772400" cy="2387600"/>
          </a:xfrm>
        </p:spPr>
        <p:txBody>
          <a:bodyPr>
            <a:normAutofit/>
          </a:bodyPr>
          <a:lstStyle/>
          <a:p>
            <a:r>
              <a:rPr lang="en-GB"/>
              <a:t>Solving the hybrid working challenge</a:t>
            </a:r>
            <a:endParaRPr lang="en-GB">
              <a:latin typeface="Arial"/>
              <a:cs typeface="Arial"/>
            </a:endParaRPr>
          </a:p>
        </p:txBody>
      </p:sp>
      <p:sp>
        <p:nvSpPr>
          <p:cNvPr id="3" name="Subtitle 2"/>
          <p:cNvSpPr>
            <a:spLocks noGrp="1"/>
          </p:cNvSpPr>
          <p:nvPr>
            <p:ph type="subTitle" idx="1"/>
          </p:nvPr>
        </p:nvSpPr>
        <p:spPr>
          <a:xfrm>
            <a:off x="1030636" y="3996151"/>
            <a:ext cx="7082725" cy="1655762"/>
          </a:xfrm>
        </p:spPr>
        <p:txBody>
          <a:bodyPr vert="horz" lIns="91440" tIns="45720" rIns="91440" bIns="45720" rtlCol="0" anchor="t">
            <a:normAutofit/>
          </a:bodyPr>
          <a:lstStyle/>
          <a:p>
            <a:endParaRPr lang="en-US"/>
          </a:p>
          <a:p>
            <a:r>
              <a:rPr lang="en-GB" b="1"/>
              <a:t>Claire McCartney</a:t>
            </a:r>
          </a:p>
          <a:p>
            <a:r>
              <a:rPr lang="en-GB"/>
              <a:t>Senior Policy Adviser, CIPD</a:t>
            </a:r>
          </a:p>
        </p:txBody>
      </p:sp>
    </p:spTree>
    <p:extLst>
      <p:ext uri="{BB962C8B-B14F-4D97-AF65-F5344CB8AC3E}">
        <p14:creationId xmlns:p14="http://schemas.microsoft.com/office/powerpoint/2010/main" val="183839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D14A72-7600-4218-9CBE-BCF867272E76}"/>
              </a:ext>
            </a:extLst>
          </p:cNvPr>
          <p:cNvPicPr>
            <a:picLocks noChangeAspect="1"/>
          </p:cNvPicPr>
          <p:nvPr/>
        </p:nvPicPr>
        <p:blipFill>
          <a:blip r:embed="rId2"/>
          <a:stretch>
            <a:fillRect/>
          </a:stretch>
        </p:blipFill>
        <p:spPr>
          <a:xfrm>
            <a:off x="0" y="850392"/>
            <a:ext cx="9144000" cy="5157216"/>
          </a:xfrm>
          <a:prstGeom prst="rect">
            <a:avLst/>
          </a:prstGeom>
        </p:spPr>
      </p:pic>
    </p:spTree>
    <p:extLst>
      <p:ext uri="{BB962C8B-B14F-4D97-AF65-F5344CB8AC3E}">
        <p14:creationId xmlns:p14="http://schemas.microsoft.com/office/powerpoint/2010/main" val="191430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45FF6AE9-B2DF-46F5-B6B9-CC23B62B5F81}"/>
              </a:ext>
            </a:extLst>
          </p:cNvPr>
          <p:cNvSpPr>
            <a:spLocks noGrp="1"/>
          </p:cNvSpPr>
          <p:nvPr>
            <p:ph type="title"/>
          </p:nvPr>
        </p:nvSpPr>
        <p:spPr>
          <a:xfrm>
            <a:off x="482600" y="321734"/>
            <a:ext cx="8178799" cy="1135737"/>
          </a:xfrm>
        </p:spPr>
        <p:txBody>
          <a:bodyPr>
            <a:normAutofit/>
          </a:bodyPr>
          <a:lstStyle/>
          <a:p>
            <a:r>
              <a:rPr lang="en-US" sz="3100"/>
              <a:t>The role of line managers</a:t>
            </a:r>
            <a:endParaRPr lang="en-GB" sz="3100"/>
          </a:p>
        </p:txBody>
      </p:sp>
      <p:sp>
        <p:nvSpPr>
          <p:cNvPr id="3" name="Content Placeholder 2">
            <a:extLst>
              <a:ext uri="{FF2B5EF4-FFF2-40B4-BE49-F238E27FC236}">
                <a16:creationId xmlns:a16="http://schemas.microsoft.com/office/drawing/2014/main" id="{F243BEB9-2608-46F2-8463-2B9050C11926}"/>
              </a:ext>
            </a:extLst>
          </p:cNvPr>
          <p:cNvSpPr>
            <a:spLocks noGrp="1"/>
          </p:cNvSpPr>
          <p:nvPr>
            <p:ph idx="1"/>
          </p:nvPr>
        </p:nvSpPr>
        <p:spPr>
          <a:xfrm>
            <a:off x="482601" y="1782980"/>
            <a:ext cx="3006288" cy="4488954"/>
          </a:xfrm>
        </p:spPr>
        <p:txBody>
          <a:bodyPr>
            <a:normAutofit fontScale="92500" lnSpcReduction="10000"/>
          </a:bodyPr>
          <a:lstStyle/>
          <a:p>
            <a:pPr marL="0" indent="0">
              <a:buNone/>
            </a:pPr>
            <a:r>
              <a:rPr lang="en-US" sz="1600" b="1" dirty="0"/>
              <a:t>Support line managers to</a:t>
            </a:r>
          </a:p>
          <a:p>
            <a:pPr marL="342900" indent="-342900">
              <a:spcAft>
                <a:spcPts val="800"/>
              </a:spcAft>
              <a:buSzPts val="1000"/>
              <a:buFont typeface="Symbol" panose="05050102010706020507" pitchFamily="18" charset="2"/>
              <a:buChar char=""/>
              <a:tabLst>
                <a:tab pos="228600" algn="l"/>
              </a:tabLst>
            </a:pPr>
            <a:r>
              <a:rPr lang="en-US" sz="1600" dirty="0"/>
              <a:t>Manage requests for hybrid </a:t>
            </a:r>
          </a:p>
          <a:p>
            <a:pPr marL="342900" indent="-342900">
              <a:spcAft>
                <a:spcPts val="800"/>
              </a:spcAft>
              <a:buSzPts val="1000"/>
              <a:buFont typeface="Symbol" panose="05050102010706020507" pitchFamily="18" charset="2"/>
              <a:buChar char=""/>
              <a:tabLst>
                <a:tab pos="228600" algn="l"/>
              </a:tabLst>
            </a:pPr>
            <a:r>
              <a:rPr lang="en-US" sz="1600" dirty="0"/>
              <a:t>Develop the skills to ensure effective hybrid working communication &amp; mgt</a:t>
            </a:r>
          </a:p>
          <a:p>
            <a:pPr marL="0" lvl="0" indent="0">
              <a:spcAft>
                <a:spcPts val="800"/>
              </a:spcAft>
              <a:buSzPts val="1000"/>
              <a:buNone/>
              <a:tabLst>
                <a:tab pos="228600" algn="l"/>
              </a:tabLst>
            </a:pPr>
            <a:endParaRPr lang="en-US" sz="1300" b="1" dirty="0">
              <a:effectLst/>
              <a:ea typeface="Calibri" panose="020F0502020204030204" pitchFamily="34" charset="0"/>
            </a:endParaRPr>
          </a:p>
          <a:p>
            <a:pPr marL="0" lvl="0" indent="0">
              <a:spcAft>
                <a:spcPts val="800"/>
              </a:spcAft>
              <a:buSzPts val="1000"/>
              <a:buNone/>
              <a:tabLst>
                <a:tab pos="228600" algn="l"/>
              </a:tabLst>
            </a:pPr>
            <a:r>
              <a:rPr lang="en-US" sz="1600" b="1" dirty="0">
                <a:effectLst/>
                <a:ea typeface="Calibri" panose="020F0502020204030204" pitchFamily="34" charset="0"/>
              </a:rPr>
              <a:t>Manager responsibilities</a:t>
            </a:r>
            <a:endParaRPr lang="en-GB" sz="1600" dirty="0">
              <a:effectLst/>
              <a:ea typeface="Calibri" panose="020F0502020204030204" pitchFamily="34" charset="0"/>
            </a:endParaRPr>
          </a:p>
          <a:p>
            <a:pPr lvl="1">
              <a:spcAft>
                <a:spcPts val="800"/>
              </a:spcAft>
            </a:pPr>
            <a:r>
              <a:rPr lang="en-US" sz="1600" dirty="0">
                <a:effectLst/>
                <a:ea typeface="Calibri" panose="020F0502020204030204" pitchFamily="34" charset="0"/>
              </a:rPr>
              <a:t>Establish new ways of working</a:t>
            </a:r>
            <a:endParaRPr lang="en-GB" sz="1600" dirty="0">
              <a:effectLst/>
              <a:ea typeface="Calibri" panose="020F0502020204030204" pitchFamily="34" charset="0"/>
            </a:endParaRPr>
          </a:p>
          <a:p>
            <a:pPr lvl="1">
              <a:spcAft>
                <a:spcPts val="800"/>
              </a:spcAft>
            </a:pPr>
            <a:r>
              <a:rPr lang="en-US" sz="1600" dirty="0">
                <a:effectLst/>
                <a:ea typeface="Calibri" panose="020F0502020204030204" pitchFamily="34" charset="0"/>
              </a:rPr>
              <a:t>Engage the team about the best ways to communicate</a:t>
            </a:r>
            <a:endParaRPr lang="en-GB" sz="1600" dirty="0">
              <a:effectLst/>
              <a:ea typeface="Calibri" panose="020F0502020204030204" pitchFamily="34" charset="0"/>
            </a:endParaRPr>
          </a:p>
          <a:p>
            <a:pPr lvl="1">
              <a:spcAft>
                <a:spcPts val="800"/>
              </a:spcAft>
            </a:pPr>
            <a:r>
              <a:rPr lang="en-US" sz="1600" dirty="0">
                <a:effectLst/>
                <a:ea typeface="Calibri" panose="020F0502020204030204" pitchFamily="34" charset="0"/>
              </a:rPr>
              <a:t>Support fairness and inclusion </a:t>
            </a:r>
            <a:endParaRPr lang="en-GB" sz="1600" dirty="0">
              <a:effectLst/>
              <a:ea typeface="Calibri" panose="020F0502020204030204" pitchFamily="34" charset="0"/>
            </a:endParaRPr>
          </a:p>
          <a:p>
            <a:pPr lvl="1">
              <a:spcAft>
                <a:spcPts val="800"/>
              </a:spcAft>
            </a:pPr>
            <a:r>
              <a:rPr lang="en-US" sz="1600" dirty="0">
                <a:effectLst/>
                <a:ea typeface="Calibri" panose="020F0502020204030204" pitchFamily="34" charset="0"/>
              </a:rPr>
              <a:t>Keep a spotlight on wellbeing</a:t>
            </a:r>
            <a:endParaRPr lang="en-GB" sz="1600" dirty="0">
              <a:effectLst/>
              <a:ea typeface="Calibri" panose="020F0502020204030204" pitchFamily="34" charset="0"/>
            </a:endParaRPr>
          </a:p>
          <a:p>
            <a:endParaRPr lang="en-GB" sz="1300" dirty="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1026" name="Picture 2" descr="Who is Line Manager - Meaning, Responsibilities, Skills And Importance">
            <a:extLst>
              <a:ext uri="{FF2B5EF4-FFF2-40B4-BE49-F238E27FC236}">
                <a16:creationId xmlns:a16="http://schemas.microsoft.com/office/drawing/2014/main" id="{29C574B8-3123-4455-837B-F9DCC2559AC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61" b="7162"/>
          <a:stretch/>
        </p:blipFill>
        <p:spPr bwMode="auto">
          <a:xfrm>
            <a:off x="3905033" y="2785402"/>
            <a:ext cx="4822823" cy="20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B382F17-26BE-42E6-9A2E-B7749252A91E}"/>
              </a:ext>
            </a:extLst>
          </p:cNvPr>
          <p:cNvPicPr>
            <a:picLocks noChangeAspect="1"/>
          </p:cNvPicPr>
          <p:nvPr/>
        </p:nvPicPr>
        <p:blipFill rotWithShape="1">
          <a:blip r:embed="rId4"/>
          <a:srcRect l="40327" t="34915" r="6317" b="21812"/>
          <a:stretch/>
        </p:blipFill>
        <p:spPr>
          <a:xfrm>
            <a:off x="613311" y="6282829"/>
            <a:ext cx="812534" cy="382744"/>
          </a:xfrm>
          <a:prstGeom prst="rect">
            <a:avLst/>
          </a:prstGeom>
        </p:spPr>
      </p:pic>
    </p:spTree>
    <p:extLst>
      <p:ext uri="{BB962C8B-B14F-4D97-AF65-F5344CB8AC3E}">
        <p14:creationId xmlns:p14="http://schemas.microsoft.com/office/powerpoint/2010/main" val="233584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br>
              <a:rPr lang="en-GB" dirty="0"/>
            </a:br>
            <a:endParaRPr lang="en-GB" dirty="0"/>
          </a:p>
        </p:txBody>
      </p:sp>
      <p:sp>
        <p:nvSpPr>
          <p:cNvPr id="7" name="Text Placeholder 6"/>
          <p:cNvSpPr>
            <a:spLocks noGrp="1"/>
          </p:cNvSpPr>
          <p:nvPr>
            <p:ph type="body" idx="1"/>
          </p:nvPr>
        </p:nvSpPr>
        <p:spPr/>
        <p:txBody>
          <a:bodyPr vert="horz" lIns="91440" tIns="45720" rIns="91440" bIns="45720" rtlCol="0" anchor="t">
            <a:normAutofit/>
          </a:bodyPr>
          <a:lstStyle/>
          <a:p>
            <a:r>
              <a:rPr lang="en-GB" dirty="0">
                <a:latin typeface="Arial"/>
                <a:cs typeface="Arial"/>
              </a:rPr>
              <a:t>Lesley Richards, Head of CIPD Wales</a:t>
            </a:r>
          </a:p>
        </p:txBody>
      </p:sp>
    </p:spTree>
    <p:extLst>
      <p:ext uri="{BB962C8B-B14F-4D97-AF65-F5344CB8AC3E}">
        <p14:creationId xmlns:p14="http://schemas.microsoft.com/office/powerpoint/2010/main" val="300483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10FC03FC-7811-4DB7-93B7-53A6B3A55087}"/>
              </a:ext>
            </a:extLst>
          </p:cNvPr>
          <p:cNvSpPr>
            <a:spLocks noGrp="1"/>
          </p:cNvSpPr>
          <p:nvPr>
            <p:ph type="title"/>
          </p:nvPr>
        </p:nvSpPr>
        <p:spPr>
          <a:xfrm>
            <a:off x="482600" y="321734"/>
            <a:ext cx="8178799" cy="1135737"/>
          </a:xfrm>
        </p:spPr>
        <p:txBody>
          <a:bodyPr>
            <a:normAutofit/>
          </a:bodyPr>
          <a:lstStyle/>
          <a:p>
            <a:r>
              <a:rPr lang="en-US" sz="3100"/>
              <a:t>Inclusion and fairness</a:t>
            </a:r>
            <a:endParaRPr lang="en-GB" sz="3100"/>
          </a:p>
        </p:txBody>
      </p:sp>
      <p:sp>
        <p:nvSpPr>
          <p:cNvPr id="3" name="Content Placeholder 2">
            <a:extLst>
              <a:ext uri="{FF2B5EF4-FFF2-40B4-BE49-F238E27FC236}">
                <a16:creationId xmlns:a16="http://schemas.microsoft.com/office/drawing/2014/main" id="{58F22ECF-E182-46E9-AF1C-D10A8396B0E1}"/>
              </a:ext>
            </a:extLst>
          </p:cNvPr>
          <p:cNvSpPr>
            <a:spLocks noGrp="1"/>
          </p:cNvSpPr>
          <p:nvPr>
            <p:ph idx="1"/>
          </p:nvPr>
        </p:nvSpPr>
        <p:spPr>
          <a:xfrm>
            <a:off x="482601" y="1782981"/>
            <a:ext cx="3006288" cy="4393982"/>
          </a:xfrm>
        </p:spPr>
        <p:txBody>
          <a:bodyPr>
            <a:normAutofit/>
          </a:bodyPr>
          <a:lstStyle/>
          <a:p>
            <a:r>
              <a:rPr lang="en-US" sz="1500"/>
              <a:t>Access to development and career conversations for all.</a:t>
            </a:r>
          </a:p>
          <a:p>
            <a:pPr marL="0" indent="0">
              <a:buNone/>
            </a:pPr>
            <a:endParaRPr lang="en-GB" sz="1500"/>
          </a:p>
          <a:p>
            <a:r>
              <a:rPr lang="en-US" sz="1500"/>
              <a:t>Track &amp; review data to ensure there are no unintended negative consequences.  </a:t>
            </a:r>
          </a:p>
          <a:p>
            <a:endParaRPr lang="en-US" sz="1500"/>
          </a:p>
          <a:p>
            <a:r>
              <a:rPr lang="en-US" sz="1500"/>
              <a:t>Look at where remote/ hybrid working might be a helpful reasonable adjustment.</a:t>
            </a:r>
          </a:p>
          <a:p>
            <a:endParaRPr lang="en-US" sz="1500"/>
          </a:p>
          <a:p>
            <a:r>
              <a:rPr lang="en-US" sz="1500"/>
              <a:t>Ensure equality of experience between employees in the office and at home. </a:t>
            </a:r>
            <a:endParaRPr lang="en-GB" sz="1500"/>
          </a:p>
          <a:p>
            <a:endParaRPr lang="en-US" sz="1100"/>
          </a:p>
          <a:p>
            <a:endParaRPr lang="en-US" sz="1100"/>
          </a:p>
          <a:p>
            <a:endParaRPr lang="en-US" sz="1100"/>
          </a:p>
          <a:p>
            <a:endParaRPr lang="en-GB" sz="1100"/>
          </a:p>
        </p:txBody>
      </p:sp>
      <p:grpSp>
        <p:nvGrpSpPr>
          <p:cNvPr id="139" name="Group 13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0" name="Isosceles Triangle 1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1028" name="Picture 4" descr="Advertisers Are Failing at Diversity &amp; Inclusion on YouTube - Here's What  You Can Do About It">
            <a:extLst>
              <a:ext uri="{FF2B5EF4-FFF2-40B4-BE49-F238E27FC236}">
                <a16:creationId xmlns:a16="http://schemas.microsoft.com/office/drawing/2014/main" id="{583E50B2-D665-4109-8E70-6302CCBCDB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1490" y="2730935"/>
            <a:ext cx="4689909" cy="2465984"/>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44" name="Rectangle 14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Isosceles Triangle 14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6AE41483-A15F-4D55-B662-9F25D1E18147}"/>
              </a:ext>
            </a:extLst>
          </p:cNvPr>
          <p:cNvPicPr>
            <a:picLocks noChangeAspect="1"/>
          </p:cNvPicPr>
          <p:nvPr/>
        </p:nvPicPr>
        <p:blipFill rotWithShape="1">
          <a:blip r:embed="rId4"/>
          <a:srcRect l="40327" t="34915" r="6317" b="21812"/>
          <a:stretch/>
        </p:blipFill>
        <p:spPr>
          <a:xfrm>
            <a:off x="613311" y="6282829"/>
            <a:ext cx="812534" cy="382744"/>
          </a:xfrm>
          <a:prstGeom prst="rect">
            <a:avLst/>
          </a:prstGeom>
        </p:spPr>
      </p:pic>
    </p:spTree>
    <p:extLst>
      <p:ext uri="{BB962C8B-B14F-4D97-AF65-F5344CB8AC3E}">
        <p14:creationId xmlns:p14="http://schemas.microsoft.com/office/powerpoint/2010/main" val="81994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C1CEB47B-AB91-4E06-BEEF-FB19F9378140}"/>
              </a:ext>
            </a:extLst>
          </p:cNvPr>
          <p:cNvSpPr>
            <a:spLocks noGrp="1"/>
          </p:cNvSpPr>
          <p:nvPr>
            <p:ph type="title"/>
          </p:nvPr>
        </p:nvSpPr>
        <p:spPr>
          <a:xfrm>
            <a:off x="482600" y="321734"/>
            <a:ext cx="8178799" cy="1135737"/>
          </a:xfrm>
        </p:spPr>
        <p:txBody>
          <a:bodyPr>
            <a:normAutofit/>
          </a:bodyPr>
          <a:lstStyle/>
          <a:p>
            <a:r>
              <a:rPr lang="en-US" sz="3100"/>
              <a:t>Wellbeing</a:t>
            </a:r>
            <a:endParaRPr lang="en-GB" sz="3100"/>
          </a:p>
        </p:txBody>
      </p:sp>
      <p:sp>
        <p:nvSpPr>
          <p:cNvPr id="3" name="Content Placeholder 2">
            <a:extLst>
              <a:ext uri="{FF2B5EF4-FFF2-40B4-BE49-F238E27FC236}">
                <a16:creationId xmlns:a16="http://schemas.microsoft.com/office/drawing/2014/main" id="{474B240E-E743-4FE2-BCEC-B37A4853FE98}"/>
              </a:ext>
            </a:extLst>
          </p:cNvPr>
          <p:cNvSpPr>
            <a:spLocks noGrp="1"/>
          </p:cNvSpPr>
          <p:nvPr>
            <p:ph idx="1"/>
          </p:nvPr>
        </p:nvSpPr>
        <p:spPr>
          <a:xfrm>
            <a:off x="482600" y="1782981"/>
            <a:ext cx="3189067" cy="3154779"/>
          </a:xfrm>
        </p:spPr>
        <p:txBody>
          <a:bodyPr>
            <a:normAutofit/>
          </a:bodyPr>
          <a:lstStyle/>
          <a:p>
            <a:pPr>
              <a:spcAft>
                <a:spcPts val="800"/>
              </a:spcAft>
            </a:pPr>
            <a:r>
              <a:rPr lang="en-US" sz="1500"/>
              <a:t>Equip managers to have regular wellbeing conversations.</a:t>
            </a:r>
            <a:endParaRPr lang="en-GB" sz="1500"/>
          </a:p>
          <a:p>
            <a:pPr>
              <a:spcAft>
                <a:spcPts val="800"/>
              </a:spcAft>
            </a:pPr>
            <a:r>
              <a:rPr lang="en-US" sz="1500">
                <a:ea typeface="Calibri" panose="020F0502020204030204" pitchFamily="34" charset="0"/>
              </a:rPr>
              <a:t>Discuss healthy use of technology &amp; encourage people to mindfully disconnect.</a:t>
            </a:r>
            <a:endParaRPr lang="en-GB" sz="1500">
              <a:ea typeface="Calibri" panose="020F0502020204030204" pitchFamily="34" charset="0"/>
            </a:endParaRPr>
          </a:p>
          <a:p>
            <a:pPr>
              <a:spcAft>
                <a:spcPts val="800"/>
              </a:spcAft>
            </a:pPr>
            <a:r>
              <a:rPr lang="en-US" sz="1500"/>
              <a:t>On-going access to mental health support/ information  </a:t>
            </a:r>
            <a:endParaRPr lang="en-GB" sz="1500"/>
          </a:p>
          <a:p>
            <a:pPr>
              <a:spcAft>
                <a:spcPts val="800"/>
              </a:spcAft>
            </a:pPr>
            <a:r>
              <a:rPr lang="en-US" sz="1500"/>
              <a:t>Help </a:t>
            </a:r>
            <a:r>
              <a:rPr lang="en-US" sz="1500" err="1"/>
              <a:t>mgrs</a:t>
            </a:r>
            <a:r>
              <a:rPr lang="en-US" sz="1500"/>
              <a:t> to spot signs of poor wellbeing or mental health. </a:t>
            </a:r>
            <a:endParaRPr lang="en-GB" sz="150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3074" name="Picture 2" descr="Employee Wellbeing: HR's Guide to an Engaged and Adaptive Workforce | HR  Exchange Network">
            <a:extLst>
              <a:ext uri="{FF2B5EF4-FFF2-40B4-BE49-F238E27FC236}">
                <a16:creationId xmlns:a16="http://schemas.microsoft.com/office/drawing/2014/main" id="{ED5EEF2C-41F5-4388-B020-8BB79D702E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1490" y="2569848"/>
            <a:ext cx="4689909" cy="2788158"/>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075DEAA2-777B-41EA-8AC6-FF6E5AE433AA}"/>
              </a:ext>
            </a:extLst>
          </p:cNvPr>
          <p:cNvPicPr>
            <a:picLocks noChangeAspect="1"/>
          </p:cNvPicPr>
          <p:nvPr/>
        </p:nvPicPr>
        <p:blipFill rotWithShape="1">
          <a:blip r:embed="rId4"/>
          <a:srcRect l="40327" t="34915" r="6317" b="21812"/>
          <a:stretch/>
        </p:blipFill>
        <p:spPr>
          <a:xfrm>
            <a:off x="613311" y="6282829"/>
            <a:ext cx="812534" cy="382744"/>
          </a:xfrm>
          <a:prstGeom prst="rect">
            <a:avLst/>
          </a:prstGeom>
        </p:spPr>
      </p:pic>
    </p:spTree>
    <p:extLst>
      <p:ext uri="{BB962C8B-B14F-4D97-AF65-F5344CB8AC3E}">
        <p14:creationId xmlns:p14="http://schemas.microsoft.com/office/powerpoint/2010/main" val="397031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A0578-270F-4157-9135-825D4EA885D1}"/>
              </a:ext>
            </a:extLst>
          </p:cNvPr>
          <p:cNvPicPr>
            <a:picLocks noChangeAspect="1"/>
          </p:cNvPicPr>
          <p:nvPr/>
        </p:nvPicPr>
        <p:blipFill>
          <a:blip r:embed="rId2"/>
          <a:stretch>
            <a:fillRect/>
          </a:stretch>
        </p:blipFill>
        <p:spPr>
          <a:xfrm>
            <a:off x="930779" y="643466"/>
            <a:ext cx="7282440" cy="5571067"/>
          </a:xfrm>
          <a:prstGeom prst="rect">
            <a:avLst/>
          </a:prstGeom>
        </p:spPr>
      </p:pic>
      <p:pic>
        <p:nvPicPr>
          <p:cNvPr id="4" name="Picture 3">
            <a:extLst>
              <a:ext uri="{FF2B5EF4-FFF2-40B4-BE49-F238E27FC236}">
                <a16:creationId xmlns:a16="http://schemas.microsoft.com/office/drawing/2014/main" id="{84C17352-C07B-46E5-96C8-0C5DDD51997C}"/>
              </a:ext>
            </a:extLst>
          </p:cNvPr>
          <p:cNvPicPr>
            <a:picLocks noChangeAspect="1"/>
          </p:cNvPicPr>
          <p:nvPr/>
        </p:nvPicPr>
        <p:blipFill rotWithShape="1">
          <a:blip r:embed="rId3"/>
          <a:srcRect l="40327" t="34915" r="6317" b="21812"/>
          <a:stretch/>
        </p:blipFill>
        <p:spPr>
          <a:xfrm>
            <a:off x="613311" y="6282829"/>
            <a:ext cx="812534" cy="382744"/>
          </a:xfrm>
          <a:prstGeom prst="rect">
            <a:avLst/>
          </a:prstGeom>
        </p:spPr>
      </p:pic>
    </p:spTree>
    <p:extLst>
      <p:ext uri="{BB962C8B-B14F-4D97-AF65-F5344CB8AC3E}">
        <p14:creationId xmlns:p14="http://schemas.microsoft.com/office/powerpoint/2010/main" val="109438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433135"/>
            <a:ext cx="7886700" cy="2852737"/>
          </a:xfrm>
        </p:spPr>
        <p:txBody>
          <a:bodyPr/>
          <a:lstStyle/>
          <a:p>
            <a:r>
              <a:rPr lang="en-GB"/>
              <a:t>Questions</a:t>
            </a:r>
            <a:br>
              <a:rPr lang="en-GB"/>
            </a:br>
            <a:endParaRPr lang="en-GB"/>
          </a:p>
        </p:txBody>
      </p:sp>
      <p:sp>
        <p:nvSpPr>
          <p:cNvPr id="6" name="Text Placeholder 6">
            <a:extLst>
              <a:ext uri="{FF2B5EF4-FFF2-40B4-BE49-F238E27FC236}">
                <a16:creationId xmlns:a16="http://schemas.microsoft.com/office/drawing/2014/main" id="{0F914031-DFB7-4DE0-945B-E19782AA8493}"/>
              </a:ext>
            </a:extLst>
          </p:cNvPr>
          <p:cNvSpPr>
            <a:spLocks noGrp="1"/>
          </p:cNvSpPr>
          <p:nvPr>
            <p:ph type="body" idx="1"/>
          </p:nvPr>
        </p:nvSpPr>
        <p:spPr>
          <a:xfrm>
            <a:off x="623888" y="5361623"/>
            <a:ext cx="7886700" cy="1500187"/>
          </a:xfrm>
        </p:spPr>
        <p:txBody>
          <a:bodyPr/>
          <a:lstStyle/>
          <a:p>
            <a:r>
              <a:rPr lang="en-US"/>
              <a:t>Please use the Q&amp;A function to submit your questions</a:t>
            </a:r>
            <a:endParaRPr lang="en-GB">
              <a:solidFill>
                <a:schemeClr val="bg1"/>
              </a:solidFill>
            </a:endParaRPr>
          </a:p>
        </p:txBody>
      </p:sp>
      <p:sp>
        <p:nvSpPr>
          <p:cNvPr id="3" name="Rectangle 2">
            <a:extLst>
              <a:ext uri="{FF2B5EF4-FFF2-40B4-BE49-F238E27FC236}">
                <a16:creationId xmlns:a16="http://schemas.microsoft.com/office/drawing/2014/main" id="{A6EC6C12-CED6-477A-B74D-1B65B6075D81}"/>
              </a:ext>
            </a:extLst>
          </p:cNvPr>
          <p:cNvSpPr/>
          <p:nvPr/>
        </p:nvSpPr>
        <p:spPr>
          <a:xfrm>
            <a:off x="624411" y="2290665"/>
            <a:ext cx="7769575" cy="20944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
                <a:srgbClr val="DA1D52"/>
              </a:buClr>
              <a:buSzTx/>
              <a:buFontTx/>
              <a:buNone/>
              <a:tabLst/>
              <a:defRPr/>
            </a:pPr>
            <a:r>
              <a:rPr kumimoji="0" lang="en-US" sz="2400" b="0" i="0" u="none" strike="noStrike" kern="1200" cap="none" spc="0" normalizeH="0" baseline="0" noProof="0">
                <a:ln>
                  <a:noFill/>
                </a:ln>
                <a:solidFill>
                  <a:srgbClr val="58595B"/>
                </a:solidFill>
                <a:effectLst/>
                <a:uLnTx/>
                <a:uFillTx/>
                <a:latin typeface="Arial"/>
                <a:cs typeface="Arial"/>
              </a:rPr>
              <a:t>Please submit your questions for:</a:t>
            </a:r>
          </a:p>
          <a:p>
            <a:pPr marL="800100" lvl="1" indent="-342900">
              <a:spcBef>
                <a:spcPts val="500"/>
              </a:spcBef>
              <a:buClr>
                <a:srgbClr val="DA1D52"/>
              </a:buClr>
              <a:buFont typeface="Arial" panose="020B0604020202020204" pitchFamily="34" charset="0"/>
              <a:buChar char="•"/>
            </a:pPr>
            <a:r>
              <a:rPr lang="en-GB" sz="2400">
                <a:solidFill>
                  <a:srgbClr val="58595B"/>
                </a:solidFill>
                <a:latin typeface="Arial"/>
                <a:cs typeface="Arial"/>
              </a:rPr>
              <a:t>Claire McCartney, Senior Policy Adviser – Resourcing and Inclusion, CIPD</a:t>
            </a:r>
          </a:p>
          <a:p>
            <a:pPr marL="800100" lvl="1" indent="-342900">
              <a:spcBef>
                <a:spcPts val="500"/>
              </a:spcBef>
              <a:buClr>
                <a:srgbClr val="DA1D52"/>
              </a:buClr>
              <a:buFont typeface="Arial" panose="020B0604020202020204" pitchFamily="34" charset="0"/>
              <a:buChar char="•"/>
            </a:pPr>
            <a:r>
              <a:rPr lang="en-GB" sz="2400">
                <a:solidFill>
                  <a:srgbClr val="58595B"/>
                </a:solidFill>
                <a:latin typeface="Arial"/>
                <a:cs typeface="Arial"/>
              </a:rPr>
              <a:t>Gary Wedderburn, Subject Matter Expert, ACAS</a:t>
            </a:r>
            <a:endParaRPr lang="en-GB" sz="2400">
              <a:solidFill>
                <a:srgbClr val="58595B"/>
              </a:solidFill>
              <a:latin typeface="Arial" panose="020B0604020202020204" pitchFamily="34" charset="0"/>
              <a:cs typeface="Arial" panose="020B0604020202020204" pitchFamily="34" charset="0"/>
            </a:endParaRPr>
          </a:p>
          <a:p>
            <a:pPr marL="800100" lvl="1" indent="-342900">
              <a:spcBef>
                <a:spcPts val="500"/>
              </a:spcBef>
              <a:buClr>
                <a:srgbClr val="DA1D52"/>
              </a:buClr>
              <a:buFont typeface="Arial" panose="020B0604020202020204" pitchFamily="34" charset="0"/>
              <a:buChar char="•"/>
            </a:pPr>
            <a:r>
              <a:rPr lang="en-GB" sz="2400">
                <a:solidFill>
                  <a:srgbClr val="58595B"/>
                </a:solidFill>
                <a:latin typeface="Arial"/>
                <a:cs typeface="Arial"/>
              </a:rPr>
              <a:t>Andrew Willis, Head of Legal, Croner</a:t>
            </a:r>
          </a:p>
        </p:txBody>
      </p:sp>
    </p:spTree>
    <p:extLst>
      <p:ext uri="{BB962C8B-B14F-4D97-AF65-F5344CB8AC3E}">
        <p14:creationId xmlns:p14="http://schemas.microsoft.com/office/powerpoint/2010/main" val="96273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628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a:solidFill>
                  <a:srgbClr val="520D5D"/>
                </a:solidFill>
                <a:latin typeface="Arial Nova" panose="020B0504020202020204" pitchFamily="34" charset="0"/>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9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3"/>
              </a:rPr>
              <a:t>cipd.co.uk/</a:t>
            </a:r>
            <a:r>
              <a:rPr lang="en-GB" sz="3375" b="1" err="1">
                <a:solidFill>
                  <a:srgbClr val="520D5D"/>
                </a:solidFill>
                <a:latin typeface="Arial Nova"/>
                <a:hlinkClick r:id="rId3"/>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851452" y="2918986"/>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2367241" y="2918986"/>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3883031" y="2918986"/>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5398821" y="2918986"/>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6914611" y="2918986"/>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851452" y="4517394"/>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2367241" y="4517394"/>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3883031" y="4517394"/>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5398821" y="4517394"/>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6914611" y="4517394"/>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2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4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357"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1144" y="3535721"/>
            <a:ext cx="1049126" cy="1039229"/>
          </a:xfrm>
          <a:prstGeom prst="rect">
            <a:avLst/>
          </a:prstGeom>
        </p:spPr>
      </p:pic>
    </p:spTree>
    <p:extLst>
      <p:ext uri="{BB962C8B-B14F-4D97-AF65-F5344CB8AC3E}">
        <p14:creationId xmlns:p14="http://schemas.microsoft.com/office/powerpoint/2010/main" val="75594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75787" y="1742501"/>
            <a:ext cx="1898457" cy="1816223"/>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a:solidFill>
                  <a:srgbClr val="FFFFFF"/>
                </a:solidFill>
                <a:latin typeface="Arial"/>
                <a:cs typeface="Arial"/>
              </a:rPr>
              <a:t>Lesley Richards</a:t>
            </a:r>
            <a:endParaRPr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algn="ctr">
              <a:defRPr/>
            </a:pPr>
            <a:r>
              <a:rPr lang="en-GB" sz="1400">
                <a:solidFill>
                  <a:srgbClr val="FFFFFF"/>
                </a:solidFill>
                <a:latin typeface="Arial"/>
                <a:cs typeface="Arial"/>
              </a:rPr>
              <a:t>Head of CIPD Wales</a:t>
            </a:r>
            <a:r>
              <a:rPr kumimoji="0" lang="en-GB" sz="1400" b="0" i="0" u="none" strike="noStrike" kern="1200" cap="none" spc="0" normalizeH="0" baseline="0" noProof="0">
                <a:ln>
                  <a:noFill/>
                </a:ln>
                <a:solidFill>
                  <a:srgbClr val="FFFFFF"/>
                </a:solidFill>
                <a:effectLst/>
                <a:uLnTx/>
                <a:uFillTx/>
                <a:latin typeface="Arial"/>
                <a:cs typeface="Arial"/>
              </a:rPr>
              <a:t>,</a:t>
            </a:r>
            <a:r>
              <a:rPr kumimoji="0" lang="en-GB" sz="1400">
                <a:solidFill>
                  <a:srgbClr val="FFFFFF"/>
                </a:solidFill>
                <a:latin typeface="Arial" panose="020B0604020202020204" pitchFamily="34" charset="0"/>
                <a:cs typeface="Arial" panose="020B0604020202020204" pitchFamily="34" charset="0"/>
              </a:rPr>
              <a:t> </a:t>
            </a:r>
            <a:r>
              <a:rPr kumimoji="0" lang="en-GB" sz="1400" b="0" i="0" u="none" strike="noStrike" kern="1200" cap="none" spc="0" normalizeH="0" baseline="0" noProof="0">
                <a:ln>
                  <a:noFill/>
                </a:ln>
                <a:solidFill>
                  <a:srgbClr val="FFFFFF"/>
                </a:solidFill>
                <a:effectLst/>
                <a:uLnTx/>
                <a:uFillTx/>
                <a:latin typeface="Arial"/>
                <a:cs typeface="Arial"/>
              </a:rPr>
              <a:t>CIPD</a:t>
            </a:r>
            <a:endParaRPr lang="en-GB" sz="1400" b="0" i="0" u="none" strike="noStrike" kern="1200" cap="none" spc="0" normalizeH="0" baseline="0" noProof="0">
              <a:ln>
                <a:noFill/>
              </a:ln>
              <a:solidFill>
                <a:srgbClr val="FFFFFF"/>
              </a:solidFill>
              <a:effectLst/>
              <a:uLnTx/>
              <a:uFillTx/>
              <a:latin typeface="Arial"/>
              <a:cs typeface="Arial"/>
            </a:endParaRPr>
          </a:p>
        </p:txBody>
      </p:sp>
      <p:sp>
        <p:nvSpPr>
          <p:cNvPr id="7" name="Title 1">
            <a:extLst>
              <a:ext uri="{FF2B5EF4-FFF2-40B4-BE49-F238E27FC236}">
                <a16:creationId xmlns:a16="http://schemas.microsoft.com/office/drawing/2014/main" id="{E381B693-15BE-4B77-B737-2D7D33BC8FA0}"/>
              </a:ext>
            </a:extLst>
          </p:cNvPr>
          <p:cNvSpPr txBox="1">
            <a:spLocks/>
          </p:cNvSpPr>
          <p:nvPr/>
        </p:nvSpPr>
        <p:spPr>
          <a:xfrm>
            <a:off x="529846" y="379828"/>
            <a:ext cx="7886700" cy="1231200"/>
          </a:xfrm>
          <a:prstGeom prst="rect">
            <a:avLst/>
          </a:prstGeom>
        </p:spPr>
        <p:txBody>
          <a:bodyPr/>
          <a:lst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none" spc="0" normalizeH="0" baseline="0" noProof="0">
                <a:ln>
                  <a:noFill/>
                </a:ln>
                <a:solidFill>
                  <a:srgbClr val="520D5D"/>
                </a:solidFill>
                <a:effectLst/>
                <a:uLnTx/>
                <a:uFillTx/>
                <a:latin typeface="Arial" panose="020B0604020202020204" pitchFamily="34" charset="0"/>
                <a:ea typeface="+mj-ea"/>
                <a:cs typeface="Arial" panose="020B0604020202020204" pitchFamily="34" charset="0"/>
              </a:rPr>
              <a:t>Today’s speakers</a:t>
            </a:r>
          </a:p>
        </p:txBody>
      </p:sp>
      <p:sp>
        <p:nvSpPr>
          <p:cNvPr id="11" name="Rectangle 10">
            <a:extLst>
              <a:ext uri="{FF2B5EF4-FFF2-40B4-BE49-F238E27FC236}">
                <a16:creationId xmlns:a16="http://schemas.microsoft.com/office/drawing/2014/main" id="{8ADCE21D-F195-440D-B566-A4D1CAB4D058}"/>
              </a:ext>
            </a:extLst>
          </p:cNvPr>
          <p:cNvSpPr/>
          <p:nvPr/>
        </p:nvSpPr>
        <p:spPr>
          <a:xfrm>
            <a:off x="4935535" y="1749288"/>
            <a:ext cx="1749730" cy="1800000"/>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FFFFFF"/>
                </a:solidFill>
                <a:latin typeface="Arial"/>
                <a:cs typeface="Arial"/>
              </a:rPr>
              <a:t>Peter Cheese</a:t>
            </a:r>
            <a:endParaRPr lang="en-GB" sz="1400" dirty="0">
              <a:solidFill>
                <a:srgbClr val="FFFFFF"/>
              </a:solidFill>
              <a:latin typeface="Arial" panose="020B0604020202020204" pitchFamily="34" charset="0"/>
              <a:cs typeface="Arial" panose="020B0604020202020204" pitchFamily="34" charset="0"/>
            </a:endParaRPr>
          </a:p>
          <a:p>
            <a:pPr lvl="0" algn="ctr"/>
            <a:endParaRPr lang="en-GB" sz="1400" dirty="0">
              <a:solidFill>
                <a:srgbClr val="FFFFFF"/>
              </a:solidFill>
              <a:latin typeface="Arial" panose="020B0604020202020204" pitchFamily="34" charset="0"/>
              <a:cs typeface="Arial" panose="020B0604020202020204" pitchFamily="34" charset="0"/>
            </a:endParaRPr>
          </a:p>
          <a:p>
            <a:pPr algn="ctr"/>
            <a:r>
              <a:rPr lang="en-GB" sz="1400" dirty="0">
                <a:solidFill>
                  <a:srgbClr val="FFFFFF"/>
                </a:solidFill>
                <a:latin typeface="Arial"/>
                <a:cs typeface="Arial"/>
              </a:rPr>
              <a:t>Chief Executive, CIPD and Co-chair of the Flexible Working Taskforce</a:t>
            </a:r>
            <a:endParaRPr lang="en-GB" sz="1400" b="0" i="0" u="none" strike="noStrike" kern="1200" cap="none" spc="0" normalizeH="0" baseline="0" noProof="0" dirty="0">
              <a:ln>
                <a:noFill/>
              </a:ln>
              <a:solidFill>
                <a:srgbClr val="FFFFFF"/>
              </a:solidFill>
              <a:effectLst/>
              <a:uLnTx/>
              <a:uFillTx/>
              <a:latin typeface="Arial"/>
              <a:cs typeface="Arial"/>
            </a:endParaRPr>
          </a:p>
        </p:txBody>
      </p:sp>
      <p:sp>
        <p:nvSpPr>
          <p:cNvPr id="9" name="Rectangle 8">
            <a:extLst>
              <a:ext uri="{FF2B5EF4-FFF2-40B4-BE49-F238E27FC236}">
                <a16:creationId xmlns:a16="http://schemas.microsoft.com/office/drawing/2014/main" id="{14B84F0B-2E1F-4FDA-B622-DA06F8291E4B}"/>
              </a:ext>
            </a:extLst>
          </p:cNvPr>
          <p:cNvSpPr/>
          <p:nvPr/>
        </p:nvSpPr>
        <p:spPr>
          <a:xfrm>
            <a:off x="266311" y="3949897"/>
            <a:ext cx="2011940" cy="1800000"/>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solidFill>
                  <a:srgbClr val="FFFFFF"/>
                </a:solidFill>
                <a:latin typeface="Arial"/>
                <a:cs typeface="Arial"/>
              </a:rPr>
              <a:t>Paul Scully</a:t>
            </a:r>
            <a:endParaRPr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lgn="ctr"/>
            <a:r>
              <a:rPr lang="en-GB" sz="1400" dirty="0">
                <a:latin typeface="Arial"/>
                <a:cs typeface="Arial"/>
              </a:rPr>
              <a:t>Minister for Small Business, Consumers &amp; Labour Markets, and Minister for London</a:t>
            </a:r>
          </a:p>
          <a:p>
            <a:pPr algn="ctr"/>
            <a:r>
              <a:rPr lang="en-GB" sz="1400" dirty="0">
                <a:latin typeface="Arial"/>
                <a:cs typeface="Arial"/>
              </a:rPr>
              <a:t>BEIS </a:t>
            </a:r>
          </a:p>
        </p:txBody>
      </p:sp>
      <p:sp>
        <p:nvSpPr>
          <p:cNvPr id="10" name="Rectangle 9">
            <a:extLst>
              <a:ext uri="{FF2B5EF4-FFF2-40B4-BE49-F238E27FC236}">
                <a16:creationId xmlns:a16="http://schemas.microsoft.com/office/drawing/2014/main" id="{CC3CD922-38FB-4684-AD75-C1D6D84363ED}"/>
              </a:ext>
            </a:extLst>
          </p:cNvPr>
          <p:cNvSpPr/>
          <p:nvPr/>
        </p:nvSpPr>
        <p:spPr>
          <a:xfrm>
            <a:off x="2575788" y="3949897"/>
            <a:ext cx="1952999" cy="1816223"/>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a:solidFill>
                  <a:srgbClr val="FFFFFF"/>
                </a:solidFill>
                <a:latin typeface="Arial"/>
                <a:cs typeface="Arial"/>
              </a:rPr>
              <a:t>Gary Wedderburn, </a:t>
            </a:r>
          </a:p>
          <a:p>
            <a:pPr algn="ctr">
              <a:defRPr/>
            </a:pPr>
            <a:endParaRPr lang="en-GB" sz="1400">
              <a:solidFill>
                <a:srgbClr val="FFFFFF"/>
              </a:solidFill>
              <a:latin typeface="Arial"/>
              <a:cs typeface="Arial"/>
            </a:endParaRPr>
          </a:p>
          <a:p>
            <a:pPr algn="ctr">
              <a:defRPr/>
            </a:pPr>
            <a:r>
              <a:rPr lang="en-GB" sz="1400">
                <a:solidFill>
                  <a:srgbClr val="FFFFFF"/>
                </a:solidFill>
                <a:latin typeface="Arial"/>
                <a:cs typeface="Arial"/>
              </a:rPr>
              <a:t>Subject Matter Expert, ACAS</a:t>
            </a:r>
            <a:endParaRPr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7ACE66-0140-454B-B6FC-56D83FD532C5}"/>
              </a:ext>
            </a:extLst>
          </p:cNvPr>
          <p:cNvSpPr/>
          <p:nvPr/>
        </p:nvSpPr>
        <p:spPr>
          <a:xfrm>
            <a:off x="4885265" y="3956684"/>
            <a:ext cx="1800000" cy="1800000"/>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a:solidFill>
                  <a:srgbClr val="FFFFFF"/>
                </a:solidFill>
                <a:latin typeface="Arial"/>
                <a:cs typeface="Arial"/>
              </a:rPr>
              <a:t>Claire McCartney</a:t>
            </a:r>
            <a:endParaRPr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algn="ctr">
              <a:defRPr/>
            </a:pPr>
            <a:r>
              <a:rPr kumimoji="0" lang="en-GB" sz="1400" b="0" i="0" u="none" strike="noStrike" cap="none" spc="0" normalizeH="0" baseline="0" noProof="0">
                <a:ln>
                  <a:noFill/>
                </a:ln>
                <a:solidFill>
                  <a:srgbClr val="FFFFFF"/>
                </a:solidFill>
                <a:effectLst/>
                <a:uLnTx/>
                <a:uFillTx/>
                <a:latin typeface="Arial"/>
                <a:cs typeface="Arial"/>
              </a:rPr>
              <a:t>Senior </a:t>
            </a:r>
            <a:r>
              <a:rPr lang="en-GB" sz="1400">
                <a:solidFill>
                  <a:srgbClr val="FFFFFF"/>
                </a:solidFill>
                <a:latin typeface="Arial"/>
                <a:cs typeface="Arial"/>
              </a:rPr>
              <a:t>Policy Adviser – Resourcing and Inclusion,</a:t>
            </a:r>
            <a:br>
              <a:rPr lang="en-GB" sz="1400">
                <a:latin typeface="Arial" panose="020B0604020202020204" pitchFamily="34" charset="0"/>
                <a:cs typeface="Arial" panose="020B0604020202020204" pitchFamily="34" charset="0"/>
              </a:rPr>
            </a:br>
            <a:r>
              <a:rPr kumimoji="0" lang="en-GB" sz="1400" b="0" i="0" u="none" strike="noStrike" kern="1200" cap="none" spc="0" normalizeH="0" baseline="0" noProof="0">
                <a:ln>
                  <a:noFill/>
                </a:ln>
                <a:solidFill>
                  <a:srgbClr val="FFFFFF"/>
                </a:solidFill>
                <a:effectLst/>
                <a:uLnTx/>
                <a:uFillTx/>
                <a:latin typeface="Arial"/>
                <a:cs typeface="Arial"/>
              </a:rPr>
              <a:t>CIPD</a:t>
            </a:r>
            <a:r>
              <a:rPr lang="en-GB" sz="1400">
                <a:solidFill>
                  <a:srgbClr val="FFFFFF"/>
                </a:solidFill>
                <a:latin typeface="Arial"/>
                <a:cs typeface="Arial"/>
              </a:rPr>
              <a:t> </a:t>
            </a:r>
            <a:endParaRPr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E24D830-E4D3-4C82-A8D3-395FF9FCB0FA}"/>
              </a:ext>
            </a:extLst>
          </p:cNvPr>
          <p:cNvSpPr/>
          <p:nvPr/>
        </p:nvSpPr>
        <p:spPr>
          <a:xfrm>
            <a:off x="7041743" y="3952052"/>
            <a:ext cx="1800000" cy="1800000"/>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FFFFFF"/>
                </a:solidFill>
                <a:latin typeface="Arial"/>
                <a:cs typeface="Arial"/>
              </a:rPr>
              <a:t>Andrew Willis</a:t>
            </a:r>
            <a:endParaRPr lang="en-GB" sz="1400">
              <a:solidFill>
                <a:srgbClr val="FFFFFF"/>
              </a:solidFill>
              <a:latin typeface="Arial" panose="020B0604020202020204" pitchFamily="34" charset="0"/>
              <a:cs typeface="Arial" panose="020B0604020202020204" pitchFamily="34" charset="0"/>
            </a:endParaRPr>
          </a:p>
          <a:p>
            <a:pPr lvl="0" algn="ctr"/>
            <a:endParaRPr lang="en-GB" sz="1400">
              <a:solidFill>
                <a:srgbClr val="FFFFFF"/>
              </a:solidFill>
              <a:latin typeface="Arial" panose="020B0604020202020204" pitchFamily="34" charset="0"/>
              <a:cs typeface="Arial" panose="020B0604020202020204" pitchFamily="34" charset="0"/>
            </a:endParaRPr>
          </a:p>
          <a:p>
            <a:pPr algn="ctr"/>
            <a:r>
              <a:rPr lang="en-GB" sz="1400">
                <a:solidFill>
                  <a:srgbClr val="FFFFFF"/>
                </a:solidFill>
                <a:latin typeface="Arial"/>
                <a:cs typeface="Arial"/>
              </a:rPr>
              <a:t>Head of Legal, Croner</a:t>
            </a:r>
          </a:p>
        </p:txBody>
      </p:sp>
    </p:spTree>
    <p:extLst>
      <p:ext uri="{BB962C8B-B14F-4D97-AF65-F5344CB8AC3E}">
        <p14:creationId xmlns:p14="http://schemas.microsoft.com/office/powerpoint/2010/main" val="393279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628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a:solidFill>
                  <a:srgbClr val="520D5D"/>
                </a:solidFill>
                <a:latin typeface="Arial Nova" panose="020B0504020202020204" pitchFamily="34" charset="0"/>
              </a:rPr>
              <a:t>#</a:t>
            </a:r>
            <a:r>
              <a:rPr lang="en-GB" sz="4050" b="1" err="1">
                <a:solidFill>
                  <a:srgbClr val="520D5D"/>
                </a:solidFill>
                <a:latin typeface="Arial Nova" panose="020B0504020202020204" pitchFamily="34" charset="0"/>
              </a:rPr>
              <a:t>StrongerWithCIPD</a:t>
            </a:r>
            <a:endParaRPr lang="en-GB" sz="4050" b="1">
              <a:solidFill>
                <a:srgbClr val="520D5D"/>
              </a:solidFill>
              <a:latin typeface="Arial Nova" panose="020B0504020202020204" pitchFamily="34" charset="0"/>
            </a:endParaRP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9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2"/>
              </a:rPr>
              <a:t>cipd.co.uk/</a:t>
            </a:r>
            <a:r>
              <a:rPr lang="en-GB" sz="3375" b="1" err="1">
                <a:solidFill>
                  <a:srgbClr val="520D5D"/>
                </a:solidFill>
                <a:latin typeface="Arial Nova"/>
                <a:hlinkClick r:id="rId2"/>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851452" y="2918986"/>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2367241" y="2918986"/>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3883031" y="2918986"/>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5398821" y="2918986"/>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6914611" y="2918986"/>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851452" y="4517394"/>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2367241" y="4517394"/>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3883031" y="4517394"/>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5398821" y="4517394"/>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6914611" y="4517394"/>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4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357"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1144" y="3535721"/>
            <a:ext cx="1049126" cy="1039229"/>
          </a:xfrm>
          <a:prstGeom prst="rect">
            <a:avLst/>
          </a:prstGeom>
        </p:spPr>
      </p:pic>
    </p:spTree>
    <p:extLst>
      <p:ext uri="{BB962C8B-B14F-4D97-AF65-F5344CB8AC3E}">
        <p14:creationId xmlns:p14="http://schemas.microsoft.com/office/powerpoint/2010/main" val="30712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Wellbeing Resources</a:t>
            </a:r>
          </a:p>
        </p:txBody>
      </p:sp>
      <p:sp>
        <p:nvSpPr>
          <p:cNvPr id="4" name="Content Placeholder 3"/>
          <p:cNvSpPr>
            <a:spLocks noGrp="1"/>
          </p:cNvSpPr>
          <p:nvPr>
            <p:ph idx="1"/>
          </p:nvPr>
        </p:nvSpPr>
        <p:spPr>
          <a:xfrm>
            <a:off x="671669" y="2885816"/>
            <a:ext cx="5121637" cy="3674010"/>
          </a:xfrm>
        </p:spPr>
        <p:txBody>
          <a:bodyPr>
            <a:normAutofit/>
          </a:bodyPr>
          <a:lstStyle/>
          <a:p>
            <a:r>
              <a:rPr lang="en-GB"/>
              <a:t>The resource provides:</a:t>
            </a:r>
          </a:p>
          <a:p>
            <a:pPr lvl="1"/>
            <a:r>
              <a:rPr lang="en-GB"/>
              <a:t>Legal information </a:t>
            </a:r>
          </a:p>
          <a:p>
            <a:pPr lvl="1"/>
            <a:r>
              <a:rPr lang="en-GB"/>
              <a:t>Debt and financial information</a:t>
            </a:r>
          </a:p>
          <a:p>
            <a:pPr lvl="1"/>
            <a:r>
              <a:rPr lang="en-GB"/>
              <a:t>Manager consultancy and support</a:t>
            </a:r>
          </a:p>
          <a:p>
            <a:pPr lvl="1"/>
            <a:r>
              <a:rPr lang="en-GB"/>
              <a:t>Information on work and home issues</a:t>
            </a:r>
          </a:p>
          <a:p>
            <a:pPr lvl="1"/>
            <a:r>
              <a:rPr lang="en-GB"/>
              <a:t>Factsheets, advice, information and self-help tools</a:t>
            </a:r>
          </a:p>
          <a:p>
            <a:pPr lvl="1"/>
            <a:r>
              <a:rPr lang="en-GB"/>
              <a:t>Links to specialist support organisations</a:t>
            </a:r>
          </a:p>
          <a:p>
            <a:pPr lvl="1"/>
            <a:r>
              <a:rPr lang="en-GB"/>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a:srcRect l="24783" t="19389" r="63768" b="61020"/>
          <a:stretch/>
        </p:blipFill>
        <p:spPr>
          <a:xfrm>
            <a:off x="7023652" y="166121"/>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628650" y="1211492"/>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We’ve partnered with </a:t>
            </a:r>
            <a:r>
              <a:rPr lang="en-GB" b="1"/>
              <a:t>Health Assured </a:t>
            </a:r>
            <a:r>
              <a:rPr lang="en-GB"/>
              <a:t>to support members mental health and wellbeing</a:t>
            </a:r>
          </a:p>
          <a:p>
            <a:r>
              <a:rPr lang="en-GB"/>
              <a:t>Unlimited free 24/7 confidential telephone helpline, online portal &amp; Health e-Hub app</a:t>
            </a:r>
          </a:p>
        </p:txBody>
      </p:sp>
      <p:pic>
        <p:nvPicPr>
          <p:cNvPr id="9" name="Picture 8">
            <a:extLst>
              <a:ext uri="{FF2B5EF4-FFF2-40B4-BE49-F238E27FC236}">
                <a16:creationId xmlns:a16="http://schemas.microsoft.com/office/drawing/2014/main" id="{12D20578-7859-453B-813E-3674618F4FE8}"/>
              </a:ext>
            </a:extLst>
          </p:cNvPr>
          <p:cNvPicPr>
            <a:picLocks noChangeAspect="1"/>
          </p:cNvPicPr>
          <p:nvPr/>
        </p:nvPicPr>
        <p:blipFill rotWithShape="1">
          <a:blip r:embed="rId4"/>
          <a:srcRect l="24821" t="13442" r="43393" b="23002"/>
          <a:stretch/>
        </p:blipFill>
        <p:spPr>
          <a:xfrm>
            <a:off x="5652457" y="2827903"/>
            <a:ext cx="3174908" cy="3569139"/>
          </a:xfrm>
          <a:prstGeom prst="rect">
            <a:avLst/>
          </a:prstGeom>
        </p:spPr>
      </p:pic>
    </p:spTree>
    <p:extLst>
      <p:ext uri="{BB962C8B-B14F-4D97-AF65-F5344CB8AC3E}">
        <p14:creationId xmlns:p14="http://schemas.microsoft.com/office/powerpoint/2010/main" val="42658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2CEE29-A63B-4EAF-8962-860AEF3E9E12}"/>
              </a:ext>
            </a:extLst>
          </p:cNvPr>
          <p:cNvSpPr txBox="1">
            <a:spLocks/>
          </p:cNvSpPr>
          <p:nvPr/>
        </p:nvSpPr>
        <p:spPr>
          <a:xfrm>
            <a:off x="1117314" y="3429000"/>
            <a:ext cx="5283486" cy="1655769"/>
          </a:xfrm>
          <a:prstGeom prst="rect">
            <a:avLst/>
          </a:prstGeom>
        </p:spPr>
        <p:txBody>
          <a:bodyPr vert="horz" lIns="0" tIns="0" rIns="0" bIns="0" rtlCol="0" anchor="t">
            <a:normAutofit/>
          </a:bodyPr>
          <a:lstStyle>
            <a:lvl1pPr marL="0" algn="l" defTabSz="914400" rtl="0" eaLnBrk="1" latinLnBrk="0" hangingPunct="1">
              <a:lnSpc>
                <a:spcPct val="90000"/>
              </a:lnSpc>
              <a:spcBef>
                <a:spcPct val="0"/>
              </a:spcBef>
              <a:buNone/>
              <a:defRPr sz="2600" b="1" kern="1200" spc="0">
                <a:solidFill>
                  <a:srgbClr val="008782"/>
                </a:solidFill>
                <a:latin typeface="Century Gothic"/>
                <a:ea typeface="+mj-ea"/>
                <a:cs typeface="Century Gothic"/>
              </a:defRPr>
            </a:lvl1pPr>
          </a:lstStyle>
          <a:p>
            <a:r>
              <a:rPr lang="en-GB" sz="4400"/>
              <a:t>Gary Wedderburn</a:t>
            </a:r>
          </a:p>
          <a:p>
            <a:endParaRPr lang="en-GB" sz="2800">
              <a:latin typeface="Arial"/>
              <a:cs typeface="Arial"/>
            </a:endParaRPr>
          </a:p>
          <a:p>
            <a:r>
              <a:rPr lang="en-GB" sz="2800">
                <a:latin typeface="Arial"/>
                <a:cs typeface="Arial"/>
              </a:rPr>
              <a:t>Subject Matter Expert, ACAS</a:t>
            </a:r>
          </a:p>
        </p:txBody>
      </p:sp>
    </p:spTree>
    <p:extLst>
      <p:ext uri="{BB962C8B-B14F-4D97-AF65-F5344CB8AC3E}">
        <p14:creationId xmlns:p14="http://schemas.microsoft.com/office/powerpoint/2010/main" val="243700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15409" y="1793926"/>
            <a:ext cx="2595924" cy="827997"/>
          </a:xfrm>
          <a:prstGeom prst="rect">
            <a:avLst/>
          </a:prstGeom>
        </p:spPr>
        <p:txBody>
          <a:bodyPr wrap="square" lIns="0" tIns="0" rIns="0" bIns="0" anchor="ctr">
            <a:normAutofit/>
          </a:bodyPr>
          <a:lstStyle/>
          <a:p>
            <a:pPr>
              <a:lnSpc>
                <a:spcPct val="90000"/>
              </a:lnSpc>
            </a:pPr>
            <a:r>
              <a:rPr lang="en-GB" sz="2400" b="1">
                <a:solidFill>
                  <a:srgbClr val="5A5A5A"/>
                </a:solidFill>
                <a:latin typeface="Century Gothic"/>
                <a:cs typeface="Century Gothic"/>
              </a:rPr>
              <a:t>Layout</a:t>
            </a:r>
            <a:endParaRPr lang="en-GB" sz="2400">
              <a:solidFill>
                <a:srgbClr val="5A5A5A"/>
              </a:solidFill>
            </a:endParaRPr>
          </a:p>
        </p:txBody>
      </p:sp>
      <p:sp>
        <p:nvSpPr>
          <p:cNvPr id="12" name="Oval 11"/>
          <p:cNvSpPr>
            <a:spLocks noChangeAspect="1"/>
          </p:cNvSpPr>
          <p:nvPr/>
        </p:nvSpPr>
        <p:spPr>
          <a:xfrm>
            <a:off x="405261" y="1793925"/>
            <a:ext cx="827998" cy="827998"/>
          </a:xfrm>
          <a:prstGeom prst="ellipse">
            <a:avLst/>
          </a:prstGeom>
          <a:solidFill>
            <a:schemeClr val="bg1"/>
          </a:solidFill>
          <a:ln w="76200" cmpd="sng">
            <a:solidFill>
              <a:srgbClr val="00838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2600" b="1">
                <a:solidFill>
                  <a:srgbClr val="00838D"/>
                </a:solidFill>
                <a:latin typeface="Century Gothic"/>
                <a:cs typeface="Century Gothic"/>
              </a:rPr>
              <a:t>1</a:t>
            </a:r>
          </a:p>
        </p:txBody>
      </p:sp>
      <p:sp>
        <p:nvSpPr>
          <p:cNvPr id="13" name="Oval 12"/>
          <p:cNvSpPr/>
          <p:nvPr/>
        </p:nvSpPr>
        <p:spPr>
          <a:xfrm>
            <a:off x="410643" y="3352257"/>
            <a:ext cx="827998" cy="827998"/>
          </a:xfrm>
          <a:prstGeom prst="ellipse">
            <a:avLst/>
          </a:prstGeom>
          <a:noFill/>
          <a:ln w="76200" cmpd="sng">
            <a:solidFill>
              <a:srgbClr val="005AA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2600" b="1">
                <a:solidFill>
                  <a:srgbClr val="005AAD"/>
                </a:solidFill>
                <a:latin typeface="Century Gothic"/>
                <a:cs typeface="Century Gothic"/>
              </a:rPr>
              <a:t>2</a:t>
            </a:r>
          </a:p>
        </p:txBody>
      </p:sp>
      <p:sp>
        <p:nvSpPr>
          <p:cNvPr id="15" name="Oval 14"/>
          <p:cNvSpPr/>
          <p:nvPr/>
        </p:nvSpPr>
        <p:spPr>
          <a:xfrm>
            <a:off x="405261" y="4912393"/>
            <a:ext cx="827998" cy="827998"/>
          </a:xfrm>
          <a:prstGeom prst="ellipse">
            <a:avLst/>
          </a:prstGeom>
          <a:noFill/>
          <a:ln w="76200" cmpd="sng">
            <a:solidFill>
              <a:srgbClr val="82008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2600" b="1">
                <a:solidFill>
                  <a:srgbClr val="820082"/>
                </a:solidFill>
                <a:latin typeface="Century Gothic"/>
                <a:cs typeface="Century Gothic"/>
              </a:rPr>
              <a:t>3</a:t>
            </a:r>
          </a:p>
        </p:txBody>
      </p:sp>
      <p:sp>
        <p:nvSpPr>
          <p:cNvPr id="18" name="Rectangle 17"/>
          <p:cNvSpPr/>
          <p:nvPr/>
        </p:nvSpPr>
        <p:spPr>
          <a:xfrm>
            <a:off x="5623012" y="1793927"/>
            <a:ext cx="2595924" cy="827996"/>
          </a:xfrm>
          <a:prstGeom prst="rect">
            <a:avLst/>
          </a:prstGeom>
        </p:spPr>
        <p:txBody>
          <a:bodyPr wrap="square" lIns="0" tIns="0" rIns="0" bIns="0" anchor="ctr">
            <a:normAutofit/>
          </a:bodyPr>
          <a:lstStyle/>
          <a:p>
            <a:pPr>
              <a:lnSpc>
                <a:spcPct val="90000"/>
              </a:lnSpc>
            </a:pPr>
            <a:r>
              <a:rPr lang="en-GB" sz="2400" b="1">
                <a:solidFill>
                  <a:srgbClr val="5A5A5A"/>
                </a:solidFill>
                <a:latin typeface="Century Gothic"/>
                <a:cs typeface="Century Gothic"/>
              </a:rPr>
              <a:t>feedback</a:t>
            </a:r>
          </a:p>
          <a:p>
            <a:pPr>
              <a:lnSpc>
                <a:spcPct val="90000"/>
              </a:lnSpc>
            </a:pPr>
            <a:endParaRPr lang="en-GB" sz="2400" b="1">
              <a:solidFill>
                <a:srgbClr val="5A5A5A"/>
              </a:solidFill>
              <a:latin typeface="Century Gothic"/>
              <a:cs typeface="Century Gothic"/>
            </a:endParaRPr>
          </a:p>
        </p:txBody>
      </p:sp>
      <p:sp>
        <p:nvSpPr>
          <p:cNvPr id="20" name="Oval 19"/>
          <p:cNvSpPr/>
          <p:nvPr/>
        </p:nvSpPr>
        <p:spPr>
          <a:xfrm>
            <a:off x="4612864" y="1793926"/>
            <a:ext cx="827998" cy="827999"/>
          </a:xfrm>
          <a:prstGeom prst="ellipse">
            <a:avLst/>
          </a:prstGeom>
          <a:noFill/>
          <a:ln w="76200" cmpd="sng">
            <a:solidFill>
              <a:srgbClr val="A50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2600" b="1">
                <a:solidFill>
                  <a:srgbClr val="A50050"/>
                </a:solidFill>
                <a:latin typeface="Century Gothic"/>
                <a:cs typeface="Century Gothic"/>
              </a:rPr>
              <a:t>4</a:t>
            </a:r>
          </a:p>
        </p:txBody>
      </p:sp>
      <p:sp>
        <p:nvSpPr>
          <p:cNvPr id="21" name="Oval 20"/>
          <p:cNvSpPr/>
          <p:nvPr/>
        </p:nvSpPr>
        <p:spPr>
          <a:xfrm>
            <a:off x="4612864" y="3347787"/>
            <a:ext cx="827998" cy="827998"/>
          </a:xfrm>
          <a:prstGeom prst="ellipse">
            <a:avLst/>
          </a:prstGeom>
          <a:noFill/>
          <a:ln w="76200" cmpd="sng">
            <a:solidFill>
              <a:srgbClr val="5A5A5A"/>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r>
              <a:rPr lang="en-US" sz="2600" b="1">
                <a:solidFill>
                  <a:srgbClr val="5A5A5A"/>
                </a:solidFill>
                <a:latin typeface="Century Gothic"/>
                <a:cs typeface="Century Gothic"/>
              </a:rPr>
              <a:t>5</a:t>
            </a:r>
          </a:p>
        </p:txBody>
      </p:sp>
      <p:sp>
        <p:nvSpPr>
          <p:cNvPr id="24" name="Rectangle 23"/>
          <p:cNvSpPr/>
          <p:nvPr/>
        </p:nvSpPr>
        <p:spPr>
          <a:xfrm>
            <a:off x="1420791" y="3356726"/>
            <a:ext cx="2595924" cy="823529"/>
          </a:xfrm>
          <a:prstGeom prst="rect">
            <a:avLst/>
          </a:prstGeom>
        </p:spPr>
        <p:txBody>
          <a:bodyPr wrap="square" lIns="0" tIns="0" rIns="0" bIns="0" anchor="ctr">
            <a:normAutofit/>
          </a:bodyPr>
          <a:lstStyle/>
          <a:p>
            <a:pPr>
              <a:lnSpc>
                <a:spcPct val="90000"/>
              </a:lnSpc>
            </a:pPr>
            <a:r>
              <a:rPr lang="en-GB" sz="2400" b="1">
                <a:solidFill>
                  <a:srgbClr val="5A5A5A"/>
                </a:solidFill>
                <a:latin typeface="Century Gothic"/>
                <a:cs typeface="Century Gothic"/>
              </a:rPr>
              <a:t>How it fits together</a:t>
            </a:r>
            <a:endParaRPr lang="en-GB" sz="2400">
              <a:solidFill>
                <a:srgbClr val="5A5A5A"/>
              </a:solidFill>
            </a:endParaRPr>
          </a:p>
        </p:txBody>
      </p:sp>
      <p:sp>
        <p:nvSpPr>
          <p:cNvPr id="25" name="Rectangle 24"/>
          <p:cNvSpPr/>
          <p:nvPr/>
        </p:nvSpPr>
        <p:spPr>
          <a:xfrm>
            <a:off x="5623012" y="3352257"/>
            <a:ext cx="2595924" cy="823528"/>
          </a:xfrm>
          <a:prstGeom prst="rect">
            <a:avLst/>
          </a:prstGeom>
        </p:spPr>
        <p:txBody>
          <a:bodyPr wrap="square" lIns="0" tIns="0" rIns="0" bIns="0" anchor="ctr">
            <a:normAutofit/>
          </a:bodyPr>
          <a:lstStyle/>
          <a:p>
            <a:pPr>
              <a:lnSpc>
                <a:spcPct val="90000"/>
              </a:lnSpc>
            </a:pPr>
            <a:r>
              <a:rPr lang="en-GB" sz="2400" b="1">
                <a:solidFill>
                  <a:srgbClr val="5A5A5A"/>
                </a:solidFill>
                <a:latin typeface="Century Gothic"/>
                <a:cs typeface="Century Gothic"/>
              </a:rPr>
              <a:t>More from </a:t>
            </a:r>
            <a:r>
              <a:rPr lang="en-GB" sz="2400" b="1" err="1">
                <a:solidFill>
                  <a:srgbClr val="5A5A5A"/>
                </a:solidFill>
                <a:latin typeface="Century Gothic"/>
                <a:cs typeface="Century Gothic"/>
              </a:rPr>
              <a:t>Acas</a:t>
            </a:r>
            <a:r>
              <a:rPr lang="en-GB" sz="2400" b="1">
                <a:solidFill>
                  <a:srgbClr val="5A5A5A"/>
                </a:solidFill>
                <a:latin typeface="Century Gothic"/>
                <a:cs typeface="Century Gothic"/>
              </a:rPr>
              <a:t> on hybrid</a:t>
            </a:r>
          </a:p>
        </p:txBody>
      </p:sp>
      <p:sp>
        <p:nvSpPr>
          <p:cNvPr id="26" name="Rectangle 25"/>
          <p:cNvSpPr/>
          <p:nvPr/>
        </p:nvSpPr>
        <p:spPr>
          <a:xfrm>
            <a:off x="1415409" y="4919528"/>
            <a:ext cx="2595924" cy="820863"/>
          </a:xfrm>
          <a:prstGeom prst="rect">
            <a:avLst/>
          </a:prstGeom>
        </p:spPr>
        <p:txBody>
          <a:bodyPr wrap="square" lIns="0" tIns="0" rIns="0" bIns="0" anchor="ctr">
            <a:normAutofit/>
          </a:bodyPr>
          <a:lstStyle/>
          <a:p>
            <a:pPr>
              <a:lnSpc>
                <a:spcPct val="90000"/>
              </a:lnSpc>
            </a:pPr>
            <a:r>
              <a:rPr lang="en-GB" sz="2400" b="1">
                <a:solidFill>
                  <a:srgbClr val="5A5A5A"/>
                </a:solidFill>
                <a:latin typeface="Century Gothic"/>
                <a:cs typeface="Century Gothic"/>
              </a:rPr>
              <a:t>Individual subjects</a:t>
            </a:r>
            <a:endParaRPr lang="en-GB" sz="2400">
              <a:solidFill>
                <a:srgbClr val="5A5A5A"/>
              </a:solidFill>
            </a:endParaRPr>
          </a:p>
        </p:txBody>
      </p:sp>
    </p:spTree>
    <p:extLst>
      <p:ext uri="{BB962C8B-B14F-4D97-AF65-F5344CB8AC3E}">
        <p14:creationId xmlns:p14="http://schemas.microsoft.com/office/powerpoint/2010/main" val="187500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DAF351-406D-41CB-8828-099704D48B9A}"/>
              </a:ext>
            </a:extLst>
          </p:cNvPr>
          <p:cNvSpPr/>
          <p:nvPr/>
        </p:nvSpPr>
        <p:spPr>
          <a:xfrm>
            <a:off x="516835" y="212025"/>
            <a:ext cx="4988406" cy="1152949"/>
          </a:xfrm>
          <a:prstGeom prst="rect">
            <a:avLst/>
          </a:prstGeom>
        </p:spPr>
        <p:txBody>
          <a:bodyPr wrap="square" lIns="0" tIns="0" rIns="0" bIns="0" anchor="ctr">
            <a:normAutofit/>
          </a:bodyPr>
          <a:lstStyle/>
          <a:p>
            <a:pPr>
              <a:lnSpc>
                <a:spcPct val="90000"/>
              </a:lnSpc>
            </a:pPr>
            <a:r>
              <a:rPr lang="en-GB" sz="3600" b="1">
                <a:latin typeface="Century Gothic"/>
                <a:cs typeface="Century Gothic"/>
              </a:rPr>
              <a:t>Layout of guide</a:t>
            </a:r>
            <a:endParaRPr lang="en-GB" sz="3600"/>
          </a:p>
        </p:txBody>
      </p:sp>
      <p:pic>
        <p:nvPicPr>
          <p:cNvPr id="5" name="Picture 4">
            <a:extLst>
              <a:ext uri="{FF2B5EF4-FFF2-40B4-BE49-F238E27FC236}">
                <a16:creationId xmlns:a16="http://schemas.microsoft.com/office/drawing/2014/main" id="{AD264E7E-F991-4087-ABF0-719458D8A371}"/>
              </a:ext>
            </a:extLst>
          </p:cNvPr>
          <p:cNvPicPr>
            <a:picLocks noChangeAspect="1"/>
          </p:cNvPicPr>
          <p:nvPr/>
        </p:nvPicPr>
        <p:blipFill>
          <a:blip r:embed="rId3"/>
          <a:stretch>
            <a:fillRect/>
          </a:stretch>
        </p:blipFill>
        <p:spPr>
          <a:xfrm>
            <a:off x="516835" y="1385522"/>
            <a:ext cx="8305119" cy="5254619"/>
          </a:xfrm>
          <a:prstGeom prst="rect">
            <a:avLst/>
          </a:prstGeom>
        </p:spPr>
      </p:pic>
    </p:spTree>
    <p:extLst>
      <p:ext uri="{BB962C8B-B14F-4D97-AF65-F5344CB8AC3E}">
        <p14:creationId xmlns:p14="http://schemas.microsoft.com/office/powerpoint/2010/main" val="1098236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3FAF4-B537-4152-8609-9D26A5EBB73D}"/>
              </a:ext>
            </a:extLst>
          </p:cNvPr>
          <p:cNvSpPr/>
          <p:nvPr/>
        </p:nvSpPr>
        <p:spPr>
          <a:xfrm>
            <a:off x="287289" y="128060"/>
            <a:ext cx="6997148" cy="1166130"/>
          </a:xfrm>
          <a:prstGeom prst="rect">
            <a:avLst/>
          </a:prstGeom>
        </p:spPr>
        <p:txBody>
          <a:bodyPr wrap="square" lIns="0" tIns="0" rIns="0" bIns="0" anchor="ctr">
            <a:normAutofit/>
          </a:bodyPr>
          <a:lstStyle/>
          <a:p>
            <a:pPr>
              <a:lnSpc>
                <a:spcPct val="90000"/>
              </a:lnSpc>
            </a:pPr>
            <a:r>
              <a:rPr lang="en-GB" sz="3600" b="1">
                <a:latin typeface="Century Gothic"/>
                <a:cs typeface="Century Gothic"/>
              </a:rPr>
              <a:t>How it fits together</a:t>
            </a:r>
            <a:endParaRPr lang="en-GB" sz="3600"/>
          </a:p>
        </p:txBody>
      </p:sp>
      <p:cxnSp>
        <p:nvCxnSpPr>
          <p:cNvPr id="39" name="Connector: Elbow 38">
            <a:extLst>
              <a:ext uri="{FF2B5EF4-FFF2-40B4-BE49-F238E27FC236}">
                <a16:creationId xmlns:a16="http://schemas.microsoft.com/office/drawing/2014/main" id="{CC077FAD-4278-448A-A624-56D2BD7EB2ED}"/>
              </a:ext>
            </a:extLst>
          </p:cNvPr>
          <p:cNvCxnSpPr>
            <a:cxnSpLocks/>
            <a:stCxn id="44" idx="3"/>
            <a:endCxn id="45" idx="0"/>
          </p:cNvCxnSpPr>
          <p:nvPr/>
        </p:nvCxnSpPr>
        <p:spPr>
          <a:xfrm>
            <a:off x="2603103" y="2451780"/>
            <a:ext cx="2299259" cy="994994"/>
          </a:xfrm>
          <a:prstGeom prst="bentConnector2">
            <a:avLst/>
          </a:prstGeom>
          <a:ln w="76200">
            <a:solidFill>
              <a:srgbClr val="008C95"/>
            </a:solidFill>
            <a:tailEnd type="triangle"/>
          </a:ln>
        </p:spPr>
        <p:style>
          <a:lnRef idx="3">
            <a:schemeClr val="accent1"/>
          </a:lnRef>
          <a:fillRef idx="0">
            <a:schemeClr val="accent1"/>
          </a:fillRef>
          <a:effectRef idx="2">
            <a:schemeClr val="accent1"/>
          </a:effectRef>
          <a:fontRef idx="minor">
            <a:schemeClr val="tx1"/>
          </a:fontRef>
        </p:style>
      </p:cxnSp>
      <p:cxnSp>
        <p:nvCxnSpPr>
          <p:cNvPr id="47" name="Connector: Elbow 46">
            <a:extLst>
              <a:ext uri="{FF2B5EF4-FFF2-40B4-BE49-F238E27FC236}">
                <a16:creationId xmlns:a16="http://schemas.microsoft.com/office/drawing/2014/main" id="{D8AC9F11-E076-4EAA-99E5-155250D835A1}"/>
              </a:ext>
            </a:extLst>
          </p:cNvPr>
          <p:cNvCxnSpPr>
            <a:cxnSpLocks/>
            <a:stCxn id="42" idx="3"/>
            <a:endCxn id="45" idx="2"/>
          </p:cNvCxnSpPr>
          <p:nvPr/>
        </p:nvCxnSpPr>
        <p:spPr>
          <a:xfrm flipV="1">
            <a:off x="2603103" y="4612904"/>
            <a:ext cx="2299259" cy="994995"/>
          </a:xfrm>
          <a:prstGeom prst="bentConnector2">
            <a:avLst/>
          </a:prstGeom>
          <a:ln w="7620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1EA2215-B166-45BC-8D75-19F2E7D62A59}"/>
              </a:ext>
            </a:extLst>
          </p:cNvPr>
          <p:cNvCxnSpPr>
            <a:cxnSpLocks/>
            <a:endCxn id="45" idx="1"/>
          </p:cNvCxnSpPr>
          <p:nvPr/>
        </p:nvCxnSpPr>
        <p:spPr>
          <a:xfrm>
            <a:off x="2255239" y="4029839"/>
            <a:ext cx="1388166" cy="0"/>
          </a:xfrm>
          <a:prstGeom prst="straightConnector1">
            <a:avLst/>
          </a:prstGeom>
          <a:ln w="7620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or: Curved 2">
            <a:extLst>
              <a:ext uri="{FF2B5EF4-FFF2-40B4-BE49-F238E27FC236}">
                <a16:creationId xmlns:a16="http://schemas.microsoft.com/office/drawing/2014/main" id="{E0E34A11-E19E-44BB-A983-E554FCCF17B1}"/>
              </a:ext>
            </a:extLst>
          </p:cNvPr>
          <p:cNvCxnSpPr>
            <a:cxnSpLocks/>
            <a:stCxn id="44" idx="0"/>
            <a:endCxn id="76" idx="0"/>
          </p:cNvCxnSpPr>
          <p:nvPr/>
        </p:nvCxnSpPr>
        <p:spPr>
          <a:xfrm rot="5400000" flipH="1" flipV="1">
            <a:off x="4245011" y="-1409250"/>
            <a:ext cx="377100" cy="6178830"/>
          </a:xfrm>
          <a:prstGeom prst="curvedConnector3">
            <a:avLst>
              <a:gd name="adj1" fmla="val 160621"/>
            </a:avLst>
          </a:prstGeom>
          <a:ln>
            <a:solidFill>
              <a:srgbClr val="A5005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694B51B3-55BE-4909-A6AC-2CF2C3EFF874}"/>
              </a:ext>
            </a:extLst>
          </p:cNvPr>
          <p:cNvSpPr/>
          <p:nvPr/>
        </p:nvSpPr>
        <p:spPr>
          <a:xfrm>
            <a:off x="6264019" y="5024832"/>
            <a:ext cx="2517914" cy="1166130"/>
          </a:xfrm>
          <a:prstGeom prst="roundRect">
            <a:avLst/>
          </a:prstGeom>
          <a:ln>
            <a:solidFill>
              <a:srgbClr val="82008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Home working</a:t>
            </a:r>
          </a:p>
        </p:txBody>
      </p:sp>
      <p:sp>
        <p:nvSpPr>
          <p:cNvPr id="42" name="Rectangle: Rounded Corners 41">
            <a:extLst>
              <a:ext uri="{FF2B5EF4-FFF2-40B4-BE49-F238E27FC236}">
                <a16:creationId xmlns:a16="http://schemas.microsoft.com/office/drawing/2014/main" id="{1E25AB66-6F85-48CA-870F-1FE2C34B94A9}"/>
              </a:ext>
            </a:extLst>
          </p:cNvPr>
          <p:cNvSpPr/>
          <p:nvPr/>
        </p:nvSpPr>
        <p:spPr>
          <a:xfrm>
            <a:off x="85189" y="5024834"/>
            <a:ext cx="2517914" cy="1166130"/>
          </a:xfrm>
          <a:prstGeom prst="roundRect">
            <a:avLst/>
          </a:prstGeom>
          <a:ln>
            <a:solidFill>
              <a:srgbClr val="008C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Supporting and managing</a:t>
            </a:r>
          </a:p>
        </p:txBody>
      </p:sp>
      <p:sp>
        <p:nvSpPr>
          <p:cNvPr id="43" name="Rectangle: Rounded Corners 42">
            <a:extLst>
              <a:ext uri="{FF2B5EF4-FFF2-40B4-BE49-F238E27FC236}">
                <a16:creationId xmlns:a16="http://schemas.microsoft.com/office/drawing/2014/main" id="{88EC0E4C-F765-4B58-9F3B-F6E11E00754A}"/>
              </a:ext>
            </a:extLst>
          </p:cNvPr>
          <p:cNvSpPr/>
          <p:nvPr/>
        </p:nvSpPr>
        <p:spPr>
          <a:xfrm>
            <a:off x="85189" y="3446774"/>
            <a:ext cx="2517914" cy="1166130"/>
          </a:xfrm>
          <a:prstGeom prst="roundRect">
            <a:avLst/>
          </a:prstGeom>
          <a:ln>
            <a:solidFill>
              <a:srgbClr val="008C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Create a hybrid policy</a:t>
            </a:r>
          </a:p>
        </p:txBody>
      </p:sp>
      <p:sp>
        <p:nvSpPr>
          <p:cNvPr id="44" name="Rectangle: Rounded Corners 43">
            <a:extLst>
              <a:ext uri="{FF2B5EF4-FFF2-40B4-BE49-F238E27FC236}">
                <a16:creationId xmlns:a16="http://schemas.microsoft.com/office/drawing/2014/main" id="{12D87299-2153-4924-9777-63E171D13978}"/>
              </a:ext>
            </a:extLst>
          </p:cNvPr>
          <p:cNvSpPr/>
          <p:nvPr/>
        </p:nvSpPr>
        <p:spPr>
          <a:xfrm>
            <a:off x="85189" y="1868715"/>
            <a:ext cx="2517914" cy="1166130"/>
          </a:xfrm>
          <a:prstGeom prst="roundRect">
            <a:avLst/>
          </a:prstGeom>
          <a:ln>
            <a:solidFill>
              <a:srgbClr val="008C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Considering hybrid working</a:t>
            </a:r>
          </a:p>
        </p:txBody>
      </p:sp>
      <p:sp>
        <p:nvSpPr>
          <p:cNvPr id="45" name="Rectangle: Rounded Corners 44">
            <a:extLst>
              <a:ext uri="{FF2B5EF4-FFF2-40B4-BE49-F238E27FC236}">
                <a16:creationId xmlns:a16="http://schemas.microsoft.com/office/drawing/2014/main" id="{7C5881A0-E68E-4F7C-BDBB-1FB883BEB32C}"/>
              </a:ext>
            </a:extLst>
          </p:cNvPr>
          <p:cNvSpPr/>
          <p:nvPr/>
        </p:nvSpPr>
        <p:spPr>
          <a:xfrm>
            <a:off x="3643405" y="3446774"/>
            <a:ext cx="2517914" cy="1166130"/>
          </a:xfrm>
          <a:prstGeom prst="roundRect">
            <a:avLst/>
          </a:prstGeom>
          <a:ln>
            <a:solidFill>
              <a:srgbClr val="008C95"/>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Consultation</a:t>
            </a:r>
          </a:p>
        </p:txBody>
      </p:sp>
      <p:cxnSp>
        <p:nvCxnSpPr>
          <p:cNvPr id="61" name="Connector: Curved 60">
            <a:extLst>
              <a:ext uri="{FF2B5EF4-FFF2-40B4-BE49-F238E27FC236}">
                <a16:creationId xmlns:a16="http://schemas.microsoft.com/office/drawing/2014/main" id="{8E7252C0-B1C4-4ABE-9561-1B6521B9EC7D}"/>
              </a:ext>
            </a:extLst>
          </p:cNvPr>
          <p:cNvCxnSpPr>
            <a:cxnSpLocks/>
            <a:stCxn id="42" idx="2"/>
            <a:endCxn id="20" idx="2"/>
          </p:cNvCxnSpPr>
          <p:nvPr/>
        </p:nvCxnSpPr>
        <p:spPr>
          <a:xfrm rot="5400000" flipH="1" flipV="1">
            <a:off x="4433560" y="3101548"/>
            <a:ext cx="2" cy="6178830"/>
          </a:xfrm>
          <a:prstGeom prst="curvedConnector3">
            <a:avLst>
              <a:gd name="adj1" fmla="val -11430000000"/>
            </a:avLst>
          </a:prstGeom>
          <a:ln>
            <a:solidFill>
              <a:srgbClr val="A5005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A72652D5-0275-435D-AA63-E12712103D12}"/>
              </a:ext>
            </a:extLst>
          </p:cNvPr>
          <p:cNvSpPr/>
          <p:nvPr/>
        </p:nvSpPr>
        <p:spPr>
          <a:xfrm>
            <a:off x="6264019" y="1491615"/>
            <a:ext cx="2517914" cy="1166130"/>
          </a:xfrm>
          <a:prstGeom prst="roundRect">
            <a:avLst/>
          </a:prstGeom>
          <a:ln>
            <a:solidFill>
              <a:srgbClr val="82008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a:t>Flexible working</a:t>
            </a:r>
          </a:p>
        </p:txBody>
      </p:sp>
    </p:spTree>
    <p:extLst>
      <p:ext uri="{BB962C8B-B14F-4D97-AF65-F5344CB8AC3E}">
        <p14:creationId xmlns:p14="http://schemas.microsoft.com/office/powerpoint/2010/main" val="834893459"/>
      </p:ext>
    </p:extLst>
  </p:cSld>
  <p:clrMapOvr>
    <a:masterClrMapping/>
  </p:clrMapOvr>
</p:sld>
</file>

<file path=ppt/theme/theme1.xml><?xml version="1.0" encoding="utf-8"?>
<a:theme xmlns:a="http://schemas.openxmlformats.org/drawingml/2006/main" name="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EHRC Theme Colours">
      <a:dk1>
        <a:sysClr val="windowText" lastClr="000000"/>
      </a:dk1>
      <a:lt1>
        <a:sysClr val="window" lastClr="FFFFFF"/>
      </a:lt1>
      <a:dk2>
        <a:srgbClr val="0B4E60"/>
      </a:dk2>
      <a:lt2>
        <a:srgbClr val="E3E6EB"/>
      </a:lt2>
      <a:accent1>
        <a:srgbClr val="0B4E60"/>
      </a:accent1>
      <a:accent2>
        <a:srgbClr val="009C98"/>
      </a:accent2>
      <a:accent3>
        <a:srgbClr val="7DCAC7"/>
      </a:accent3>
      <a:accent4>
        <a:srgbClr val="00413C"/>
      </a:accent4>
      <a:accent5>
        <a:srgbClr val="64A230"/>
      </a:accent5>
      <a:accent6>
        <a:srgbClr val="F4AACC"/>
      </a:accent6>
      <a:hlink>
        <a:srgbClr val="00413C"/>
      </a:hlink>
      <a:folHlink>
        <a:srgbClr val="009C98"/>
      </a:folHlink>
    </a:clrScheme>
    <a:fontScheme name="EHRC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rt slide title here.pptx" id="{FDD486BD-72CF-4098-9637-E070BB6010F0}" vid="{6CA49850-E939-41AA-B91C-C0A726DB4A6D}"/>
    </a:ext>
  </a:extLst>
</a:theme>
</file>

<file path=ppt/theme/theme1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Slide">
  <a:themeElements>
    <a:clrScheme name="Red&amp;White - BT Openreach">
      <a:dk1>
        <a:srgbClr val="000000"/>
      </a:dk1>
      <a:lt1>
        <a:srgbClr val="FFFFFF"/>
      </a:lt1>
      <a:dk2>
        <a:srgbClr val="000000"/>
      </a:dk2>
      <a:lt2>
        <a:srgbClr val="FFFFFF"/>
      </a:lt2>
      <a:accent1>
        <a:srgbClr val="715AA3"/>
      </a:accent1>
      <a:accent2>
        <a:srgbClr val="0A9B82"/>
      </a:accent2>
      <a:accent3>
        <a:srgbClr val="FFF500"/>
      </a:accent3>
      <a:accent4>
        <a:srgbClr val="7F7F7F"/>
      </a:accent4>
      <a:accent5>
        <a:srgbClr val="CCCCCC"/>
      </a:accent5>
      <a:accent6>
        <a:srgbClr val="E5E5E5"/>
      </a:accent6>
      <a:hlink>
        <a:srgbClr val="715AA3"/>
      </a:hlink>
      <a:folHlink>
        <a:srgbClr val="7F7F7F"/>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100" dirty="0" err="1" smtClean="0">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blank.potx" id="{FE51D2E2-0B8D-47FD-A71B-D5756CA501B1}" vid="{9E230200-6564-46EA-B39B-038731D63AD3}"/>
    </a:ext>
  </a:extLst>
</a:theme>
</file>

<file path=ppt/theme/theme16.xml><?xml version="1.0" encoding="utf-8"?>
<a:theme xmlns:a="http://schemas.openxmlformats.org/drawingml/2006/main" name="1_Office Theme">
  <a:themeElements>
    <a:clrScheme name="SLT">
      <a:dk1>
        <a:srgbClr val="000000"/>
      </a:dk1>
      <a:lt1>
        <a:srgbClr val="FFFFFF"/>
      </a:lt1>
      <a:dk2>
        <a:srgbClr val="BEBABA"/>
      </a:dk2>
      <a:lt2>
        <a:srgbClr val="6B6866"/>
      </a:lt2>
      <a:accent1>
        <a:srgbClr val="1777B3"/>
      </a:accent1>
      <a:accent2>
        <a:srgbClr val="674367"/>
      </a:accent2>
      <a:accent3>
        <a:srgbClr val="04858A"/>
      </a:accent3>
      <a:accent4>
        <a:srgbClr val="F19B14"/>
      </a:accent4>
      <a:accent5>
        <a:srgbClr val="BD2828"/>
      </a:accent5>
      <a:accent6>
        <a:srgbClr val="139B1C"/>
      </a:accent6>
      <a:hlink>
        <a:srgbClr val="652367"/>
      </a:hlink>
      <a:folHlink>
        <a:srgbClr val="6B6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_Presentation" id="{0177B21E-1509-44EC-98AB-6D9E7B80592B}" vid="{679143C1-4A71-4C1F-BF0D-CD10D8334B46}"/>
    </a:ext>
  </a:ext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_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IPD WhitePl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vestec 4x3 Template">
  <a:themeElements>
    <a:clrScheme name="Custom 1">
      <a:dk1>
        <a:srgbClr val="1D252D"/>
      </a:dk1>
      <a:lt1>
        <a:srgbClr val="FFFFFF"/>
      </a:lt1>
      <a:dk2>
        <a:srgbClr val="FF0000"/>
      </a:dk2>
      <a:lt2>
        <a:srgbClr val="4A4A49"/>
      </a:lt2>
      <a:accent1>
        <a:srgbClr val="929497"/>
      </a:accent1>
      <a:accent2>
        <a:srgbClr val="EDEDED"/>
      </a:accent2>
      <a:accent3>
        <a:srgbClr val="FFFFFF"/>
      </a:accent3>
      <a:accent4>
        <a:srgbClr val="929291"/>
      </a:accent4>
      <a:accent5>
        <a:srgbClr val="B6B6B5"/>
      </a:accent5>
      <a:accent6>
        <a:srgbClr val="DADADA"/>
      </a:accent6>
      <a:hlink>
        <a:srgbClr val="BDBEC0"/>
      </a:hlink>
      <a:folHlink>
        <a:srgbClr val="D5D5D5"/>
      </a:folHlink>
    </a:clrScheme>
    <a:fontScheme name="Custom 8">
      <a:majorFont>
        <a:latin typeface="Frutiger CE 45 Light"/>
        <a:ea typeface=""/>
        <a:cs typeface=""/>
      </a:majorFont>
      <a:minorFont>
        <a:latin typeface="Frutiger CE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ec_Full template v3.pptx" id="{296B17CE-D50A-4617-960C-557784FA0F05}" vid="{572E794A-3B52-4396-9683-722D9436EFA2}"/>
    </a:ext>
  </a:extLst>
</a:theme>
</file>

<file path=ppt/theme/theme9.xml><?xml version="1.0" encoding="utf-8"?>
<a:theme xmlns:a="http://schemas.openxmlformats.org/drawingml/2006/main" name="1_Investec 4x3 Template">
  <a:themeElements>
    <a:clrScheme name="Custom 7">
      <a:dk1>
        <a:srgbClr val="1D252D"/>
      </a:dk1>
      <a:lt1>
        <a:srgbClr val="FFFFFF"/>
      </a:lt1>
      <a:dk2>
        <a:srgbClr val="FF0000"/>
      </a:dk2>
      <a:lt2>
        <a:srgbClr val="4A4A49"/>
      </a:lt2>
      <a:accent1>
        <a:srgbClr val="929497"/>
      </a:accent1>
      <a:accent2>
        <a:srgbClr val="EDEDED"/>
      </a:accent2>
      <a:accent3>
        <a:srgbClr val="FFFFFF"/>
      </a:accent3>
      <a:accent4>
        <a:srgbClr val="929291"/>
      </a:accent4>
      <a:accent5>
        <a:srgbClr val="B6B6B5"/>
      </a:accent5>
      <a:accent6>
        <a:srgbClr val="DADADA"/>
      </a:accent6>
      <a:hlink>
        <a:srgbClr val="BDBEC0"/>
      </a:hlink>
      <a:folHlink>
        <a:srgbClr val="D5D5D5"/>
      </a:folHlink>
    </a:clrScheme>
    <a:fontScheme name="Lewis Silkin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ec_Full template v3.pptx" id="{296B17CE-D50A-4617-960C-557784FA0F05}" vid="{572E794A-3B52-4396-9683-722D9436EFA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06CB4AC2BAF4499187330FB32C2981" ma:contentTypeVersion="11" ma:contentTypeDescription="Create a new document." ma:contentTypeScope="" ma:versionID="884da8005ef0d51b490e4fac02f593d9">
  <xsd:schema xmlns:xsd="http://www.w3.org/2001/XMLSchema" xmlns:xs="http://www.w3.org/2001/XMLSchema" xmlns:p="http://schemas.microsoft.com/office/2006/metadata/properties" xmlns:ns2="3c736931-1075-4a6e-9e5f-8b614f6bd870" xmlns:ns3="f68cbaf3-1025-4cac-a0d2-1b4a9ae74d7c" targetNamespace="http://schemas.microsoft.com/office/2006/metadata/properties" ma:root="true" ma:fieldsID="f6e001150734d8e03c03c90e31f2b081" ns2:_="" ns3:_="">
    <xsd:import namespace="3c736931-1075-4a6e-9e5f-8b614f6bd870"/>
    <xsd:import namespace="f68cbaf3-1025-4cac-a0d2-1b4a9ae74d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36931-1075-4a6e-9e5f-8b614f6bd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cbaf3-1025-4cac-a0d2-1b4a9ae74d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8cbaf3-1025-4cac-a0d2-1b4a9ae74d7c">
      <UserInfo>
        <DisplayName>Lee Ann Panglea</DisplayName>
        <AccountId>57</AccountId>
        <AccountType/>
      </UserInfo>
    </SharedWithUsers>
  </documentManagement>
</p:properties>
</file>

<file path=customXml/itemProps1.xml><?xml version="1.0" encoding="utf-8"?>
<ds:datastoreItem xmlns:ds="http://schemas.openxmlformats.org/officeDocument/2006/customXml" ds:itemID="{DCF72735-D75D-4D36-8CDA-3DFD31678F78}">
  <ds:schemaRefs>
    <ds:schemaRef ds:uri="http://schemas.microsoft.com/sharepoint/v3/contenttype/forms"/>
  </ds:schemaRefs>
</ds:datastoreItem>
</file>

<file path=customXml/itemProps2.xml><?xml version="1.0" encoding="utf-8"?>
<ds:datastoreItem xmlns:ds="http://schemas.openxmlformats.org/officeDocument/2006/customXml" ds:itemID="{1B117093-BDC2-4610-8273-4DA4856A03FA}">
  <ds:schemaRefs>
    <ds:schemaRef ds:uri="3c736931-1075-4a6e-9e5f-8b614f6bd870"/>
    <ds:schemaRef ds:uri="f68cbaf3-1025-4cac-a0d2-1b4a9ae74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726CBE-7978-448E-9B6B-F7AB79A64D85}">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f68cbaf3-1025-4cac-a0d2-1b4a9ae74d7c"/>
    <ds:schemaRef ds:uri="3c736931-1075-4a6e-9e5f-8b614f6bd870"/>
  </ds:schemaRefs>
</ds:datastoreItem>
</file>

<file path=docProps/app.xml><?xml version="1.0" encoding="utf-8"?>
<Properties xmlns="http://schemas.openxmlformats.org/officeDocument/2006/extended-properties" xmlns:vt="http://schemas.openxmlformats.org/officeDocument/2006/docPropsVTypes">
  <TotalTime>11</TotalTime>
  <Words>1221</Words>
  <Application>Microsoft Office PowerPoint</Application>
  <PresentationFormat>On-screen Show (4:3)</PresentationFormat>
  <Paragraphs>225</Paragraphs>
  <Slides>24</Slides>
  <Notes>17</Notes>
  <HiddenSlides>0</HiddenSlides>
  <MMClips>0</MMClips>
  <ScaleCrop>false</ScaleCrop>
  <HeadingPairs>
    <vt:vector size="6" baseType="variant">
      <vt:variant>
        <vt:lpstr>Fonts Used</vt:lpstr>
      </vt:variant>
      <vt:variant>
        <vt:i4>13</vt:i4>
      </vt:variant>
      <vt:variant>
        <vt:lpstr>Theme</vt:lpstr>
      </vt:variant>
      <vt:variant>
        <vt:i4>21</vt:i4>
      </vt:variant>
      <vt:variant>
        <vt:lpstr>Slide Titles</vt:lpstr>
      </vt:variant>
      <vt:variant>
        <vt:i4>24</vt:i4>
      </vt:variant>
    </vt:vector>
  </HeadingPairs>
  <TitlesOfParts>
    <vt:vector size="58" baseType="lpstr">
      <vt:lpstr>Arial</vt:lpstr>
      <vt:lpstr>Arial Nova</vt:lpstr>
      <vt:lpstr>Calibri</vt:lpstr>
      <vt:lpstr>Calibri Light</vt:lpstr>
      <vt:lpstr>Century Gothic</vt:lpstr>
      <vt:lpstr>Courier New</vt:lpstr>
      <vt:lpstr>Frutiger CE 45 Light</vt:lpstr>
      <vt:lpstr>Symbol</vt:lpstr>
      <vt:lpstr>Tahoma</vt:lpstr>
      <vt:lpstr>Trebuchet MS</vt:lpstr>
      <vt:lpstr>Varah</vt:lpstr>
      <vt:lpstr>Varah </vt:lpstr>
      <vt:lpstr>Wingdings</vt:lpstr>
      <vt:lpstr>CIPD WhiteDottedPattern</vt:lpstr>
      <vt:lpstr>CIPD PurpleDottedPattern</vt:lpstr>
      <vt:lpstr>CIPD SlateDottedPattern</vt:lpstr>
      <vt:lpstr>CIPD WhitePlain</vt:lpstr>
      <vt:lpstr>1_CIPD PurpleDottedPattern</vt:lpstr>
      <vt:lpstr>1_CIPD WhiteDottedPattern</vt:lpstr>
      <vt:lpstr>1_CIPD WhitePlain</vt:lpstr>
      <vt:lpstr>Investec 4x3 Template</vt:lpstr>
      <vt:lpstr>1_Investec 4x3 Template</vt:lpstr>
      <vt:lpstr>Office Theme</vt:lpstr>
      <vt:lpstr>Cover slide</vt:lpstr>
      <vt:lpstr>Main text slide - option 2</vt:lpstr>
      <vt:lpstr>1_CIPD WhiteDottedPattern</vt:lpstr>
      <vt:lpstr>CIPD WhiteDottedPattern</vt:lpstr>
      <vt:lpstr>Title Slide</vt:lpstr>
      <vt:lpstr>1_Office Theme</vt:lpstr>
      <vt:lpstr>2_Office Theme</vt:lpstr>
      <vt:lpstr>2_CIPD WhiteDottedPattern</vt:lpstr>
      <vt:lpstr>2_CIPD PurpleDottedPattern</vt:lpstr>
      <vt:lpstr>3_CIPD WhiteDottedPattern</vt:lpstr>
      <vt:lpstr>3_Office Theme</vt:lpstr>
      <vt:lpstr>CIPD Coronavirus webinar series</vt:lpstr>
      <vt:lpstr>Welcome </vt:lpstr>
      <vt:lpstr>PowerPoint Presentation</vt:lpstr>
      <vt:lpstr>PowerPoint Presentation</vt:lpstr>
      <vt:lpstr>*New* Wellbeing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Tell us what you think</vt:lpstr>
      <vt:lpstr>More on hybrid working from Acas</vt:lpstr>
      <vt:lpstr>Solving the hybrid working challenge</vt:lpstr>
      <vt:lpstr>PowerPoint Presentation</vt:lpstr>
      <vt:lpstr>The role of line managers</vt:lpstr>
      <vt:lpstr>Inclusion and fairness</vt:lpstr>
      <vt:lpstr>Wellbeing</vt:lpstr>
      <vt:lpstr>PowerPoint Presentation</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CIPD Coronavirus webinar series</dc:title>
  <dc:creator>Kristian Adams</dc:creator>
  <cp:lastModifiedBy>Liz Dalton</cp:lastModifiedBy>
  <cp:revision>3</cp:revision>
  <dcterms:created xsi:type="dcterms:W3CDTF">2020-10-20T20:48:56Z</dcterms:created>
  <dcterms:modified xsi:type="dcterms:W3CDTF">2021-07-27T08:41:19Z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0x010100C606CB4AC2BAF4499187330FB32C2981</vt:lpwstr>
  </property>
</Properties>
</file>