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0.xml" ContentType="application/vnd.openxmlformats-officedocument.theme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4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6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7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18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19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0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2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23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2" r:id="rId4"/>
    <p:sldMasterId id="2147483713" r:id="rId5"/>
    <p:sldMasterId id="2147483741" r:id="rId6"/>
    <p:sldMasterId id="2147483727" r:id="rId7"/>
    <p:sldMasterId id="2147483760" r:id="rId8"/>
    <p:sldMasterId id="2147483775" r:id="rId9"/>
    <p:sldMasterId id="2147483792" r:id="rId10"/>
    <p:sldMasterId id="2147483804" r:id="rId11"/>
    <p:sldMasterId id="2147483824" r:id="rId12"/>
    <p:sldMasterId id="2147483839" r:id="rId13"/>
    <p:sldMasterId id="2147483846" r:id="rId14"/>
    <p:sldMasterId id="2147483838" r:id="rId15"/>
    <p:sldMasterId id="2147483689" r:id="rId16"/>
    <p:sldMasterId id="2147483660" r:id="rId17"/>
    <p:sldMasterId id="2147483905" r:id="rId18"/>
    <p:sldMasterId id="2147483923" r:id="rId19"/>
    <p:sldMasterId id="2147483961" r:id="rId20"/>
    <p:sldMasterId id="2147483975" r:id="rId21"/>
    <p:sldMasterId id="2147483992" r:id="rId22"/>
    <p:sldMasterId id="2147484007" r:id="rId23"/>
    <p:sldMasterId id="2147484024" r:id="rId24"/>
    <p:sldMasterId id="2147484060" r:id="rId25"/>
    <p:sldMasterId id="2147484074" r:id="rId26"/>
    <p:sldMasterId id="2147484091" r:id="rId27"/>
  </p:sldMasterIdLst>
  <p:notesMasterIdLst>
    <p:notesMasterId r:id="rId39"/>
  </p:notesMasterIdLst>
  <p:sldIdLst>
    <p:sldId id="263" r:id="rId28"/>
    <p:sldId id="271" r:id="rId29"/>
    <p:sldId id="711" r:id="rId30"/>
    <p:sldId id="699" r:id="rId31"/>
    <p:sldId id="700" r:id="rId32"/>
    <p:sldId id="2076137028" r:id="rId33"/>
    <p:sldId id="2076137026" r:id="rId34"/>
    <p:sldId id="2076137024" r:id="rId35"/>
    <p:sldId id="838840825" r:id="rId36"/>
    <p:sldId id="838840826" r:id="rId37"/>
    <p:sldId id="2076137027" r:id="rId38"/>
  </p:sldIdLst>
  <p:sldSz cx="9144000" cy="6858000" type="screen4x3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2449FF-64CF-4943-82F4-4F55E7F8F7E1}">
          <p14:sldIdLst>
            <p14:sldId id="263"/>
            <p14:sldId id="271"/>
            <p14:sldId id="711"/>
            <p14:sldId id="699"/>
            <p14:sldId id="700"/>
            <p14:sldId id="2076137028"/>
            <p14:sldId id="2076137026"/>
            <p14:sldId id="2076137024"/>
            <p14:sldId id="838840825"/>
            <p14:sldId id="838840826"/>
            <p14:sldId id="20761370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23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e Munroe" initials="DM" lastIdx="4" clrIdx="0">
    <p:extLst>
      <p:ext uri="{19B8F6BF-5375-455C-9EA6-DF929625EA0E}">
        <p15:presenceInfo xmlns:p15="http://schemas.microsoft.com/office/powerpoint/2012/main" userId="S::danielle.munroe@cipd.co.uk::2236ad1d-c9ef-4687-88f3-5922db8f1832" providerId="AD"/>
      </p:ext>
    </p:extLst>
  </p:cmAuthor>
  <p:cmAuthor id="2" name="Hardcastle, Mia E (PG/T - Surrey Business Schl)" initials="HME(SBS" lastIdx="1" clrIdx="1">
    <p:extLst>
      <p:ext uri="{19B8F6BF-5375-455C-9EA6-DF929625EA0E}">
        <p15:presenceInfo xmlns:p15="http://schemas.microsoft.com/office/powerpoint/2012/main" userId="Hardcastle, Mia E (PG/T - Surrey Business Schl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D5D"/>
    <a:srgbClr val="A991BC"/>
    <a:srgbClr val="8B6AA2"/>
    <a:srgbClr val="58595B"/>
    <a:srgbClr val="DB1D52"/>
    <a:srgbClr val="DBD3E5"/>
    <a:srgbClr val="B8BABC"/>
    <a:srgbClr val="DADBDC"/>
    <a:srgbClr val="97999C"/>
    <a:srgbClr val="E68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926E61-0C99-4C2E-A595-D942039529A4}" v="349" dt="2022-03-16T16:00:00.2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96" autoAdjust="0"/>
  </p:normalViewPr>
  <p:slideViewPr>
    <p:cSldViewPr snapToGrid="0">
      <p:cViewPr varScale="1">
        <p:scale>
          <a:sx n="57" d="100"/>
          <a:sy n="57" d="100"/>
        </p:scale>
        <p:origin x="1540" y="40"/>
      </p:cViewPr>
      <p:guideLst>
        <p:guide orient="horz" pos="2409"/>
        <p:guide pos="2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Master" Target="slideMasters/slideMaster23.xml"/><Relationship Id="rId39" Type="http://schemas.openxmlformats.org/officeDocument/2006/relationships/notesMaster" Target="notesMasters/notesMaster1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microsoft.com/office/2015/10/relationships/revisionInfo" Target="revisionInfo.xml"/><Relationship Id="rId20" Type="http://schemas.openxmlformats.org/officeDocument/2006/relationships/slideMaster" Target="slideMasters/slideMaster1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an Adams" userId="21aaaaa9-89c0-4092-b1b4-c14ff29c6669" providerId="ADAL" clId="{34926E61-0C99-4C2E-A595-D942039529A4}"/>
    <pc:docChg chg="undo custSel addSld delSld modSld sldOrd modSection">
      <pc:chgData name="Kristian Adams" userId="21aaaaa9-89c0-4092-b1b4-c14ff29c6669" providerId="ADAL" clId="{34926E61-0C99-4C2E-A595-D942039529A4}" dt="2022-03-16T16:00:46.771" v="632" actId="113"/>
      <pc:docMkLst>
        <pc:docMk/>
      </pc:docMkLst>
      <pc:sldChg chg="modSp mod">
        <pc:chgData name="Kristian Adams" userId="21aaaaa9-89c0-4092-b1b4-c14ff29c6669" providerId="ADAL" clId="{34926E61-0C99-4C2E-A595-D942039529A4}" dt="2022-03-16T15:39:51.502" v="69" actId="20577"/>
        <pc:sldMkLst>
          <pc:docMk/>
          <pc:sldMk cId="1055503825" sldId="263"/>
        </pc:sldMkLst>
        <pc:spChg chg="mod">
          <ac:chgData name="Kristian Adams" userId="21aaaaa9-89c0-4092-b1b4-c14ff29c6669" providerId="ADAL" clId="{34926E61-0C99-4C2E-A595-D942039529A4}" dt="2022-03-16T15:39:51.502" v="69" actId="20577"/>
          <ac:spMkLst>
            <pc:docMk/>
            <pc:sldMk cId="1055503825" sldId="263"/>
            <ac:spMk id="3" creationId="{00000000-0000-0000-0000-000000000000}"/>
          </ac:spMkLst>
        </pc:spChg>
      </pc:sldChg>
      <pc:sldChg chg="modSp mod">
        <pc:chgData name="Kristian Adams" userId="21aaaaa9-89c0-4092-b1b4-c14ff29c6669" providerId="ADAL" clId="{34926E61-0C99-4C2E-A595-D942039529A4}" dt="2022-03-16T16:00:46.771" v="632" actId="113"/>
        <pc:sldMkLst>
          <pc:docMk/>
          <pc:sldMk cId="3004830815" sldId="271"/>
        </pc:sldMkLst>
        <pc:spChg chg="mod">
          <ac:chgData name="Kristian Adams" userId="21aaaaa9-89c0-4092-b1b4-c14ff29c6669" providerId="ADAL" clId="{34926E61-0C99-4C2E-A595-D942039529A4}" dt="2022-03-16T16:00:46.771" v="632" actId="113"/>
          <ac:spMkLst>
            <pc:docMk/>
            <pc:sldMk cId="3004830815" sldId="271"/>
            <ac:spMk id="7" creationId="{00000000-0000-0000-0000-000000000000}"/>
          </ac:spMkLst>
        </pc:spChg>
      </pc:sldChg>
      <pc:sldChg chg="del">
        <pc:chgData name="Kristian Adams" userId="21aaaaa9-89c0-4092-b1b4-c14ff29c6669" providerId="ADAL" clId="{34926E61-0C99-4C2E-A595-D942039529A4}" dt="2022-03-16T15:38:11.151" v="2" actId="47"/>
        <pc:sldMkLst>
          <pc:docMk/>
          <pc:sldMk cId="1129578919" sldId="305"/>
        </pc:sldMkLst>
      </pc:sldChg>
      <pc:sldChg chg="del">
        <pc:chgData name="Kristian Adams" userId="21aaaaa9-89c0-4092-b1b4-c14ff29c6669" providerId="ADAL" clId="{34926E61-0C99-4C2E-A595-D942039529A4}" dt="2022-03-16T15:38:12.037" v="4" actId="47"/>
        <pc:sldMkLst>
          <pc:docMk/>
          <pc:sldMk cId="1975263438" sldId="306"/>
        </pc:sldMkLst>
      </pc:sldChg>
      <pc:sldChg chg="del">
        <pc:chgData name="Kristian Adams" userId="21aaaaa9-89c0-4092-b1b4-c14ff29c6669" providerId="ADAL" clId="{34926E61-0C99-4C2E-A595-D942039529A4}" dt="2022-03-16T15:38:10.974" v="1" actId="47"/>
        <pc:sldMkLst>
          <pc:docMk/>
          <pc:sldMk cId="972241704" sldId="308"/>
        </pc:sldMkLst>
      </pc:sldChg>
      <pc:sldChg chg="del">
        <pc:chgData name="Kristian Adams" userId="21aaaaa9-89c0-4092-b1b4-c14ff29c6669" providerId="ADAL" clId="{34926E61-0C99-4C2E-A595-D942039529A4}" dt="2022-03-16T15:57:00.042" v="600" actId="47"/>
        <pc:sldMkLst>
          <pc:docMk/>
          <pc:sldMk cId="755949564" sldId="698"/>
        </pc:sldMkLst>
      </pc:sldChg>
      <pc:sldChg chg="modSp mod">
        <pc:chgData name="Kristian Adams" userId="21aaaaa9-89c0-4092-b1b4-c14ff29c6669" providerId="ADAL" clId="{34926E61-0C99-4C2E-A595-D942039529A4}" dt="2022-03-16T15:59:08.609" v="625" actId="1076"/>
        <pc:sldMkLst>
          <pc:docMk/>
          <pc:sldMk cId="307124795" sldId="699"/>
        </pc:sldMkLst>
        <pc:spChg chg="mod">
          <ac:chgData name="Kristian Adams" userId="21aaaaa9-89c0-4092-b1b4-c14ff29c6669" providerId="ADAL" clId="{34926E61-0C99-4C2E-A595-D942039529A4}" dt="2022-03-16T15:59:08.609" v="625" actId="1076"/>
          <ac:spMkLst>
            <pc:docMk/>
            <pc:sldMk cId="307124795" sldId="699"/>
            <ac:spMk id="3" creationId="{8561FD64-F489-4DFB-9F9D-E8D70511BDF9}"/>
          </ac:spMkLst>
        </pc:spChg>
      </pc:sldChg>
      <pc:sldChg chg="addSp delSp modSp mod">
        <pc:chgData name="Kristian Adams" userId="21aaaaa9-89c0-4092-b1b4-c14ff29c6669" providerId="ADAL" clId="{34926E61-0C99-4C2E-A595-D942039529A4}" dt="2022-03-16T15:44:40.175" v="344" actId="20577"/>
        <pc:sldMkLst>
          <pc:docMk/>
          <pc:sldMk cId="3932795989" sldId="711"/>
        </pc:sldMkLst>
        <pc:spChg chg="mod">
          <ac:chgData name="Kristian Adams" userId="21aaaaa9-89c0-4092-b1b4-c14ff29c6669" providerId="ADAL" clId="{34926E61-0C99-4C2E-A595-D942039529A4}" dt="2022-03-16T15:42:31.334" v="254" actId="20577"/>
          <ac:spMkLst>
            <pc:docMk/>
            <pc:sldMk cId="3932795989" sldId="711"/>
            <ac:spMk id="5" creationId="{00000000-0000-0000-0000-000000000000}"/>
          </ac:spMkLst>
        </pc:spChg>
        <pc:spChg chg="del mod">
          <ac:chgData name="Kristian Adams" userId="21aaaaa9-89c0-4092-b1b4-c14ff29c6669" providerId="ADAL" clId="{34926E61-0C99-4C2E-A595-D942039529A4}" dt="2022-03-16T15:41:06.751" v="112" actId="478"/>
          <ac:spMkLst>
            <pc:docMk/>
            <pc:sldMk cId="3932795989" sldId="711"/>
            <ac:spMk id="8" creationId="{00000000-0000-0000-0000-000000000000}"/>
          </ac:spMkLst>
        </pc:spChg>
        <pc:spChg chg="add mod">
          <ac:chgData name="Kristian Adams" userId="21aaaaa9-89c0-4092-b1b4-c14ff29c6669" providerId="ADAL" clId="{34926E61-0C99-4C2E-A595-D942039529A4}" dt="2022-03-16T15:41:55.305" v="174" actId="20577"/>
          <ac:spMkLst>
            <pc:docMk/>
            <pc:sldMk cId="3932795989" sldId="711"/>
            <ac:spMk id="9" creationId="{8F46511B-9AC6-4D0C-A9BD-96675DF8EB66}"/>
          </ac:spMkLst>
        </pc:spChg>
        <pc:spChg chg="add mod">
          <ac:chgData name="Kristian Adams" userId="21aaaaa9-89c0-4092-b1b4-c14ff29c6669" providerId="ADAL" clId="{34926E61-0C99-4C2E-A595-D942039529A4}" dt="2022-03-16T15:42:12.204" v="206" actId="20577"/>
          <ac:spMkLst>
            <pc:docMk/>
            <pc:sldMk cId="3932795989" sldId="711"/>
            <ac:spMk id="10" creationId="{73C95817-5880-4F11-98C0-730641C62F62}"/>
          </ac:spMkLst>
        </pc:spChg>
        <pc:spChg chg="mod">
          <ac:chgData name="Kristian Adams" userId="21aaaaa9-89c0-4092-b1b4-c14ff29c6669" providerId="ADAL" clId="{34926E61-0C99-4C2E-A595-D942039529A4}" dt="2022-03-16T15:44:40.175" v="344" actId="20577"/>
          <ac:spMkLst>
            <pc:docMk/>
            <pc:sldMk cId="3932795989" sldId="711"/>
            <ac:spMk id="11" creationId="{8ADCE21D-F195-440D-B566-A4D1CAB4D058}"/>
          </ac:spMkLst>
        </pc:spChg>
        <pc:spChg chg="mod">
          <ac:chgData name="Kristian Adams" userId="21aaaaa9-89c0-4092-b1b4-c14ff29c6669" providerId="ADAL" clId="{34926E61-0C99-4C2E-A595-D942039529A4}" dt="2022-03-16T15:43:52.894" v="310" actId="20577"/>
          <ac:spMkLst>
            <pc:docMk/>
            <pc:sldMk cId="3932795989" sldId="711"/>
            <ac:spMk id="12" creationId="{6BDCB25A-D333-4AA7-B362-5BD6D4A6EA3C}"/>
          </ac:spMkLst>
        </pc:spChg>
      </pc:sldChg>
      <pc:sldChg chg="del">
        <pc:chgData name="Kristian Adams" userId="21aaaaa9-89c0-4092-b1b4-c14ff29c6669" providerId="ADAL" clId="{34926E61-0C99-4C2E-A595-D942039529A4}" dt="2022-03-16T15:38:11.349" v="3" actId="47"/>
        <pc:sldMkLst>
          <pc:docMk/>
          <pc:sldMk cId="3756746092" sldId="744"/>
        </pc:sldMkLst>
      </pc:sldChg>
      <pc:sldChg chg="del">
        <pc:chgData name="Kristian Adams" userId="21aaaaa9-89c0-4092-b1b4-c14ff29c6669" providerId="ADAL" clId="{34926E61-0C99-4C2E-A595-D942039529A4}" dt="2022-03-16T15:38:10.844" v="0" actId="47"/>
        <pc:sldMkLst>
          <pc:docMk/>
          <pc:sldMk cId="2695489691" sldId="745"/>
        </pc:sldMkLst>
      </pc:sldChg>
      <pc:sldChg chg="modSp mod">
        <pc:chgData name="Kristian Adams" userId="21aaaaa9-89c0-4092-b1b4-c14ff29c6669" providerId="ADAL" clId="{34926E61-0C99-4C2E-A595-D942039529A4}" dt="2022-03-16T15:56:36.825" v="598" actId="1076"/>
        <pc:sldMkLst>
          <pc:docMk/>
          <pc:sldMk cId="962732167" sldId="838840825"/>
        </pc:sldMkLst>
        <pc:spChg chg="mod">
          <ac:chgData name="Kristian Adams" userId="21aaaaa9-89c0-4092-b1b4-c14ff29c6669" providerId="ADAL" clId="{34926E61-0C99-4C2E-A595-D942039529A4}" dt="2022-03-16T15:56:31.923" v="597" actId="20577"/>
          <ac:spMkLst>
            <pc:docMk/>
            <pc:sldMk cId="962732167" sldId="838840825"/>
            <ac:spMk id="3" creationId="{A6EC6C12-CED6-477A-B74D-1B65B6075D81}"/>
          </ac:spMkLst>
        </pc:spChg>
        <pc:spChg chg="mod">
          <ac:chgData name="Kristian Adams" userId="21aaaaa9-89c0-4092-b1b4-c14ff29c6669" providerId="ADAL" clId="{34926E61-0C99-4C2E-A595-D942039529A4}" dt="2022-03-16T15:56:36.825" v="598" actId="1076"/>
          <ac:spMkLst>
            <pc:docMk/>
            <pc:sldMk cId="962732167" sldId="838840825"/>
            <ac:spMk id="6" creationId="{0F914031-DFB7-4DE0-945B-E19782AA8493}"/>
          </ac:spMkLst>
        </pc:spChg>
      </pc:sldChg>
      <pc:sldChg chg="del">
        <pc:chgData name="Kristian Adams" userId="21aaaaa9-89c0-4092-b1b4-c14ff29c6669" providerId="ADAL" clId="{34926E61-0C99-4C2E-A595-D942039529A4}" dt="2022-03-16T15:50:37.417" v="367" actId="47"/>
        <pc:sldMkLst>
          <pc:docMk/>
          <pc:sldMk cId="574999574" sldId="838840827"/>
        </pc:sldMkLst>
      </pc:sldChg>
      <pc:sldChg chg="del">
        <pc:chgData name="Kristian Adams" userId="21aaaaa9-89c0-4092-b1b4-c14ff29c6669" providerId="ADAL" clId="{34926E61-0C99-4C2E-A595-D942039529A4}" dt="2022-03-16T15:50:34.410" v="366" actId="47"/>
        <pc:sldMkLst>
          <pc:docMk/>
          <pc:sldMk cId="730425991" sldId="838840828"/>
        </pc:sldMkLst>
      </pc:sldChg>
      <pc:sldChg chg="del">
        <pc:chgData name="Kristian Adams" userId="21aaaaa9-89c0-4092-b1b4-c14ff29c6669" providerId="ADAL" clId="{34926E61-0C99-4C2E-A595-D942039529A4}" dt="2022-03-16T15:50:39.121" v="368" actId="47"/>
        <pc:sldMkLst>
          <pc:docMk/>
          <pc:sldMk cId="3050508027" sldId="838840829"/>
        </pc:sldMkLst>
      </pc:sldChg>
      <pc:sldChg chg="addSp delSp modSp add del mod">
        <pc:chgData name="Kristian Adams" userId="21aaaaa9-89c0-4092-b1b4-c14ff29c6669" providerId="ADAL" clId="{34926E61-0C99-4C2E-A595-D942039529A4}" dt="2022-03-16T15:59:22.961" v="629" actId="2696"/>
        <pc:sldMkLst>
          <pc:docMk/>
          <pc:sldMk cId="2409937413" sldId="838840830"/>
        </pc:sldMkLst>
        <pc:spChg chg="del">
          <ac:chgData name="Kristian Adams" userId="21aaaaa9-89c0-4092-b1b4-c14ff29c6669" providerId="ADAL" clId="{34926E61-0C99-4C2E-A595-D942039529A4}" dt="2022-03-16T15:47:09.576" v="347" actId="478"/>
          <ac:spMkLst>
            <pc:docMk/>
            <pc:sldMk cId="2409937413" sldId="838840830"/>
            <ac:spMk id="2" creationId="{00000000-0000-0000-0000-000000000000}"/>
          </ac:spMkLst>
        </pc:spChg>
        <pc:spChg chg="del">
          <ac:chgData name="Kristian Adams" userId="21aaaaa9-89c0-4092-b1b4-c14ff29c6669" providerId="ADAL" clId="{34926E61-0C99-4C2E-A595-D942039529A4}" dt="2022-03-16T15:47:09.576" v="347" actId="478"/>
          <ac:spMkLst>
            <pc:docMk/>
            <pc:sldMk cId="2409937413" sldId="838840830"/>
            <ac:spMk id="4" creationId="{00000000-0000-0000-0000-000000000000}"/>
          </ac:spMkLst>
        </pc:spChg>
        <pc:spChg chg="add del mod">
          <ac:chgData name="Kristian Adams" userId="21aaaaa9-89c0-4092-b1b4-c14ff29c6669" providerId="ADAL" clId="{34926E61-0C99-4C2E-A595-D942039529A4}" dt="2022-03-16T15:47:13.773" v="348" actId="478"/>
          <ac:spMkLst>
            <pc:docMk/>
            <pc:sldMk cId="2409937413" sldId="838840830"/>
            <ac:spMk id="6" creationId="{60DEAB4F-F21D-48F3-B4A3-100E865F151F}"/>
          </ac:spMkLst>
        </pc:spChg>
        <pc:spChg chg="del mod">
          <ac:chgData name="Kristian Adams" userId="21aaaaa9-89c0-4092-b1b4-c14ff29c6669" providerId="ADAL" clId="{34926E61-0C99-4C2E-A595-D942039529A4}" dt="2022-03-16T15:47:09.576" v="347" actId="478"/>
          <ac:spMkLst>
            <pc:docMk/>
            <pc:sldMk cId="2409937413" sldId="838840830"/>
            <ac:spMk id="8" creationId="{CA98981F-52C7-4437-BF3F-A352393137D0}"/>
          </ac:spMkLst>
        </pc:spChg>
        <pc:spChg chg="add del mod">
          <ac:chgData name="Kristian Adams" userId="21aaaaa9-89c0-4092-b1b4-c14ff29c6669" providerId="ADAL" clId="{34926E61-0C99-4C2E-A595-D942039529A4}" dt="2022-03-16T15:47:15.682" v="349" actId="478"/>
          <ac:spMkLst>
            <pc:docMk/>
            <pc:sldMk cId="2409937413" sldId="838840830"/>
            <ac:spMk id="10" creationId="{AC706032-721B-4AB1-95D0-630D73DACA7C}"/>
          </ac:spMkLst>
        </pc:spChg>
        <pc:picChg chg="del">
          <ac:chgData name="Kristian Adams" userId="21aaaaa9-89c0-4092-b1b4-c14ff29c6669" providerId="ADAL" clId="{34926E61-0C99-4C2E-A595-D942039529A4}" dt="2022-03-16T15:47:09.576" v="347" actId="478"/>
          <ac:picMkLst>
            <pc:docMk/>
            <pc:sldMk cId="2409937413" sldId="838840830"/>
            <ac:picMk id="5" creationId="{9E900F84-ECC3-4554-8896-ABA8235716CD}"/>
          </ac:picMkLst>
        </pc:picChg>
        <pc:picChg chg="del">
          <ac:chgData name="Kristian Adams" userId="21aaaaa9-89c0-4092-b1b4-c14ff29c6669" providerId="ADAL" clId="{34926E61-0C99-4C2E-A595-D942039529A4}" dt="2022-03-16T15:47:09.576" v="347" actId="478"/>
          <ac:picMkLst>
            <pc:docMk/>
            <pc:sldMk cId="2409937413" sldId="838840830"/>
            <ac:picMk id="9" creationId="{12D20578-7859-453B-813E-3674618F4FE8}"/>
          </ac:picMkLst>
        </pc:picChg>
        <pc:picChg chg="add mod">
          <ac:chgData name="Kristian Adams" userId="21aaaaa9-89c0-4092-b1b4-c14ff29c6669" providerId="ADAL" clId="{34926E61-0C99-4C2E-A595-D942039529A4}" dt="2022-03-16T15:49:52.019" v="363" actId="1076"/>
          <ac:picMkLst>
            <pc:docMk/>
            <pc:sldMk cId="2409937413" sldId="838840830"/>
            <ac:picMk id="12" creationId="{55922D1C-DD90-4925-BCDD-5077D92C84C2}"/>
          </ac:picMkLst>
        </pc:picChg>
        <pc:picChg chg="add mod modCrop">
          <ac:chgData name="Kristian Adams" userId="21aaaaa9-89c0-4092-b1b4-c14ff29c6669" providerId="ADAL" clId="{34926E61-0C99-4C2E-A595-D942039529A4}" dt="2022-03-16T15:50:01.099" v="365" actId="14100"/>
          <ac:picMkLst>
            <pc:docMk/>
            <pc:sldMk cId="2409937413" sldId="838840830"/>
            <ac:picMk id="14" creationId="{E5B3818C-7DE7-4011-B0D1-082FECB290AC}"/>
          </ac:picMkLst>
        </pc:picChg>
      </pc:sldChg>
      <pc:sldChg chg="modSp mod">
        <pc:chgData name="Kristian Adams" userId="21aaaaa9-89c0-4092-b1b4-c14ff29c6669" providerId="ADAL" clId="{34926E61-0C99-4C2E-A595-D942039529A4}" dt="2022-03-16T15:54:06.717" v="385" actId="113"/>
        <pc:sldMkLst>
          <pc:docMk/>
          <pc:sldMk cId="3123954587" sldId="2076137024"/>
        </pc:sldMkLst>
        <pc:spChg chg="mod">
          <ac:chgData name="Kristian Adams" userId="21aaaaa9-89c0-4092-b1b4-c14ff29c6669" providerId="ADAL" clId="{34926E61-0C99-4C2E-A595-D942039529A4}" dt="2022-03-16T15:54:06.717" v="385" actId="113"/>
          <ac:spMkLst>
            <pc:docMk/>
            <pc:sldMk cId="3123954587" sldId="2076137024"/>
            <ac:spMk id="4" creationId="{BA20C8AD-C5EC-714A-A18A-D51A1F40CE6E}"/>
          </ac:spMkLst>
        </pc:spChg>
        <pc:spChg chg="mod">
          <ac:chgData name="Kristian Adams" userId="21aaaaa9-89c0-4092-b1b4-c14ff29c6669" providerId="ADAL" clId="{34926E61-0C99-4C2E-A595-D942039529A4}" dt="2022-03-16T15:53:16.722" v="371" actId="1076"/>
          <ac:spMkLst>
            <pc:docMk/>
            <pc:sldMk cId="3123954587" sldId="2076137024"/>
            <ac:spMk id="8" creationId="{239C7BAB-CEEB-5C40-9960-862A2FFCDDD0}"/>
          </ac:spMkLst>
        </pc:spChg>
      </pc:sldChg>
      <pc:sldChg chg="addSp modSp add mod">
        <pc:chgData name="Kristian Adams" userId="21aaaaa9-89c0-4092-b1b4-c14ff29c6669" providerId="ADAL" clId="{34926E61-0C99-4C2E-A595-D942039529A4}" dt="2022-03-16T15:59:00.591" v="624" actId="207"/>
        <pc:sldMkLst>
          <pc:docMk/>
          <pc:sldMk cId="2969045226" sldId="2076137027"/>
        </pc:sldMkLst>
        <pc:spChg chg="add mod">
          <ac:chgData name="Kristian Adams" userId="21aaaaa9-89c0-4092-b1b4-c14ff29c6669" providerId="ADAL" clId="{34926E61-0C99-4C2E-A595-D942039529A4}" dt="2022-03-16T15:59:00.591" v="624" actId="207"/>
          <ac:spMkLst>
            <pc:docMk/>
            <pc:sldMk cId="2969045226" sldId="2076137027"/>
            <ac:spMk id="5" creationId="{DC3F39E3-DB86-4A10-A799-176BA7D68304}"/>
          </ac:spMkLst>
        </pc:spChg>
        <pc:picChg chg="mod">
          <ac:chgData name="Kristian Adams" userId="21aaaaa9-89c0-4092-b1b4-c14ff29c6669" providerId="ADAL" clId="{34926E61-0C99-4C2E-A595-D942039529A4}" dt="2022-03-16T15:57:19.028" v="603" actId="1076"/>
          <ac:picMkLst>
            <pc:docMk/>
            <pc:sldMk cId="2969045226" sldId="2076137027"/>
            <ac:picMk id="14" creationId="{E5B3818C-7DE7-4011-B0D1-082FECB290AC}"/>
          </ac:picMkLst>
        </pc:picChg>
      </pc:sldChg>
      <pc:sldChg chg="add ord">
        <pc:chgData name="Kristian Adams" userId="21aaaaa9-89c0-4092-b1b4-c14ff29c6669" providerId="ADAL" clId="{34926E61-0C99-4C2E-A595-D942039529A4}" dt="2022-03-16T15:59:19.381" v="628"/>
        <pc:sldMkLst>
          <pc:docMk/>
          <pc:sldMk cId="1099637560" sldId="2076137028"/>
        </pc:sldMkLst>
      </pc:sldChg>
    </pc:docChg>
  </pc:docChgLst>
  <pc:docChgLst>
    <pc:chgData name="Kristian Adams" userId="21aaaaa9-89c0-4092-b1b4-c14ff29c6669" providerId="ADAL" clId="{BF21E590-1DBF-43E9-99BF-93C571774225}"/>
    <pc:docChg chg="custSel addSld delSld modSld sldOrd modSection">
      <pc:chgData name="Kristian Adams" userId="21aaaaa9-89c0-4092-b1b4-c14ff29c6669" providerId="ADAL" clId="{BF21E590-1DBF-43E9-99BF-93C571774225}" dt="2022-03-09T13:45:33.251" v="762" actId="6549"/>
      <pc:docMkLst>
        <pc:docMk/>
      </pc:docMkLst>
      <pc:sldChg chg="modSp mod">
        <pc:chgData name="Kristian Adams" userId="21aaaaa9-89c0-4092-b1b4-c14ff29c6669" providerId="ADAL" clId="{BF21E590-1DBF-43E9-99BF-93C571774225}" dt="2022-03-09T13:27:30.214" v="46" actId="6549"/>
        <pc:sldMkLst>
          <pc:docMk/>
          <pc:sldMk cId="1055503825" sldId="263"/>
        </pc:sldMkLst>
        <pc:spChg chg="mod">
          <ac:chgData name="Kristian Adams" userId="21aaaaa9-89c0-4092-b1b4-c14ff29c6669" providerId="ADAL" clId="{BF21E590-1DBF-43E9-99BF-93C571774225}" dt="2022-03-09T13:26:41.643" v="1" actId="20577"/>
          <ac:spMkLst>
            <pc:docMk/>
            <pc:sldMk cId="1055503825" sldId="263"/>
            <ac:spMk id="2" creationId="{00000000-0000-0000-0000-000000000000}"/>
          </ac:spMkLst>
        </pc:spChg>
        <pc:spChg chg="mod">
          <ac:chgData name="Kristian Adams" userId="21aaaaa9-89c0-4092-b1b4-c14ff29c6669" providerId="ADAL" clId="{BF21E590-1DBF-43E9-99BF-93C571774225}" dt="2022-03-09T13:27:30.214" v="46" actId="6549"/>
          <ac:spMkLst>
            <pc:docMk/>
            <pc:sldMk cId="1055503825" sldId="263"/>
            <ac:spMk id="3" creationId="{00000000-0000-0000-0000-000000000000}"/>
          </ac:spMkLst>
        </pc:spChg>
      </pc:sldChg>
      <pc:sldChg chg="modSp mod">
        <pc:chgData name="Kristian Adams" userId="21aaaaa9-89c0-4092-b1b4-c14ff29c6669" providerId="ADAL" clId="{BF21E590-1DBF-43E9-99BF-93C571774225}" dt="2022-03-09T13:28:25.080" v="136" actId="20577"/>
        <pc:sldMkLst>
          <pc:docMk/>
          <pc:sldMk cId="3004830815" sldId="271"/>
        </pc:sldMkLst>
        <pc:spChg chg="mod">
          <ac:chgData name="Kristian Adams" userId="21aaaaa9-89c0-4092-b1b4-c14ff29c6669" providerId="ADAL" clId="{BF21E590-1DBF-43E9-99BF-93C571774225}" dt="2022-03-09T13:28:25.080" v="136" actId="20577"/>
          <ac:spMkLst>
            <pc:docMk/>
            <pc:sldMk cId="3004830815" sldId="271"/>
            <ac:spMk id="7" creationId="{00000000-0000-0000-0000-000000000000}"/>
          </ac:spMkLst>
        </pc:spChg>
      </pc:sldChg>
      <pc:sldChg chg="modSp del mod">
        <pc:chgData name="Kristian Adams" userId="21aaaaa9-89c0-4092-b1b4-c14ff29c6669" providerId="ADAL" clId="{BF21E590-1DBF-43E9-99BF-93C571774225}" dt="2022-03-09T13:40:28.957" v="499" actId="47"/>
        <pc:sldMkLst>
          <pc:docMk/>
          <pc:sldMk cId="949934881" sldId="283"/>
        </pc:sldMkLst>
        <pc:spChg chg="mod">
          <ac:chgData name="Kristian Adams" userId="21aaaaa9-89c0-4092-b1b4-c14ff29c6669" providerId="ADAL" clId="{BF21E590-1DBF-43E9-99BF-93C571774225}" dt="2022-03-09T13:33:04.612" v="425" actId="20577"/>
          <ac:spMkLst>
            <pc:docMk/>
            <pc:sldMk cId="949934881" sldId="283"/>
            <ac:spMk id="2" creationId="{00000000-0000-0000-0000-000000000000}"/>
          </ac:spMkLst>
        </pc:spChg>
      </pc:sldChg>
      <pc:sldChg chg="del">
        <pc:chgData name="Kristian Adams" userId="21aaaaa9-89c0-4092-b1b4-c14ff29c6669" providerId="ADAL" clId="{BF21E590-1DBF-43E9-99BF-93C571774225}" dt="2022-03-09T13:38:50.780" v="475" actId="47"/>
        <pc:sldMkLst>
          <pc:docMk/>
          <pc:sldMk cId="2939996960" sldId="296"/>
        </pc:sldMkLst>
      </pc:sldChg>
      <pc:sldChg chg="addSp modSp mod modNotesTx">
        <pc:chgData name="Kristian Adams" userId="21aaaaa9-89c0-4092-b1b4-c14ff29c6669" providerId="ADAL" clId="{BF21E590-1DBF-43E9-99BF-93C571774225}" dt="2022-03-09T13:45:27.501" v="760" actId="6549"/>
        <pc:sldMkLst>
          <pc:docMk/>
          <pc:sldMk cId="1129578919" sldId="305"/>
        </pc:sldMkLst>
        <pc:spChg chg="mod">
          <ac:chgData name="Kristian Adams" userId="21aaaaa9-89c0-4092-b1b4-c14ff29c6669" providerId="ADAL" clId="{BF21E590-1DBF-43E9-99BF-93C571774225}" dt="2022-03-09T13:34:10.551" v="432" actId="255"/>
          <ac:spMkLst>
            <pc:docMk/>
            <pc:sldMk cId="1129578919" sldId="305"/>
            <ac:spMk id="2" creationId="{B1D484B8-A41C-4B03-B089-8E52C2C643D9}"/>
          </ac:spMkLst>
        </pc:spChg>
        <pc:spChg chg="add mod ord">
          <ac:chgData name="Kristian Adams" userId="21aaaaa9-89c0-4092-b1b4-c14ff29c6669" providerId="ADAL" clId="{BF21E590-1DBF-43E9-99BF-93C571774225}" dt="2022-03-09T13:36:43.460" v="461" actId="167"/>
          <ac:spMkLst>
            <pc:docMk/>
            <pc:sldMk cId="1129578919" sldId="305"/>
            <ac:spMk id="3" creationId="{7C47726C-0025-4E54-9D22-DC239524D6D2}"/>
          </ac:spMkLst>
        </pc:spChg>
        <pc:graphicFrameChg chg="mod">
          <ac:chgData name="Kristian Adams" userId="21aaaaa9-89c0-4092-b1b4-c14ff29c6669" providerId="ADAL" clId="{BF21E590-1DBF-43E9-99BF-93C571774225}" dt="2022-03-09T13:36:16.037" v="457" actId="1076"/>
          <ac:graphicFrameMkLst>
            <pc:docMk/>
            <pc:sldMk cId="1129578919" sldId="305"/>
            <ac:graphicFrameMk id="4" creationId="{E880D5F0-17F5-47EE-A149-E1E6D1B0908F}"/>
          </ac:graphicFrameMkLst>
        </pc:graphicFrameChg>
      </pc:sldChg>
      <pc:sldChg chg="modSp mod modNotesTx">
        <pc:chgData name="Kristian Adams" userId="21aaaaa9-89c0-4092-b1b4-c14ff29c6669" providerId="ADAL" clId="{BF21E590-1DBF-43E9-99BF-93C571774225}" dt="2022-03-09T13:45:33.251" v="762" actId="6549"/>
        <pc:sldMkLst>
          <pc:docMk/>
          <pc:sldMk cId="1975263438" sldId="306"/>
        </pc:sldMkLst>
        <pc:spChg chg="mod">
          <ac:chgData name="Kristian Adams" userId="21aaaaa9-89c0-4092-b1b4-c14ff29c6669" providerId="ADAL" clId="{BF21E590-1DBF-43E9-99BF-93C571774225}" dt="2022-03-09T13:34:21.706" v="434" actId="255"/>
          <ac:spMkLst>
            <pc:docMk/>
            <pc:sldMk cId="1975263438" sldId="306"/>
            <ac:spMk id="2" creationId="{0CB5DF6D-10BF-479B-9872-FBF989584D96}"/>
          </ac:spMkLst>
        </pc:spChg>
        <pc:picChg chg="mod">
          <ac:chgData name="Kristian Adams" userId="21aaaaa9-89c0-4092-b1b4-c14ff29c6669" providerId="ADAL" clId="{BF21E590-1DBF-43E9-99BF-93C571774225}" dt="2022-03-09T13:37:52.500" v="471" actId="1076"/>
          <ac:picMkLst>
            <pc:docMk/>
            <pc:sldMk cId="1975263438" sldId="306"/>
            <ac:picMk id="5" creationId="{5C2FA19C-E854-49F8-9C6D-5C59BC5A39AF}"/>
          </ac:picMkLst>
        </pc:picChg>
      </pc:sldChg>
      <pc:sldChg chg="modSp mod modNotesTx">
        <pc:chgData name="Kristian Adams" userId="21aaaaa9-89c0-4092-b1b4-c14ff29c6669" providerId="ADAL" clId="{BF21E590-1DBF-43E9-99BF-93C571774225}" dt="2022-03-09T13:45:24.962" v="759" actId="6549"/>
        <pc:sldMkLst>
          <pc:docMk/>
          <pc:sldMk cId="972241704" sldId="308"/>
        </pc:sldMkLst>
        <pc:spChg chg="mod">
          <ac:chgData name="Kristian Adams" userId="21aaaaa9-89c0-4092-b1b4-c14ff29c6669" providerId="ADAL" clId="{BF21E590-1DBF-43E9-99BF-93C571774225}" dt="2022-03-09T13:33:57.986" v="430" actId="255"/>
          <ac:spMkLst>
            <pc:docMk/>
            <pc:sldMk cId="972241704" sldId="308"/>
            <ac:spMk id="2" creationId="{06DA8E6C-2397-4FCA-9426-83472939FBEB}"/>
          </ac:spMkLst>
        </pc:spChg>
        <pc:spChg chg="mod">
          <ac:chgData name="Kristian Adams" userId="21aaaaa9-89c0-4092-b1b4-c14ff29c6669" providerId="ADAL" clId="{BF21E590-1DBF-43E9-99BF-93C571774225}" dt="2022-03-09T13:35:54.912" v="454" actId="20577"/>
          <ac:spMkLst>
            <pc:docMk/>
            <pc:sldMk cId="972241704" sldId="308"/>
            <ac:spMk id="3" creationId="{D3845B82-922D-4344-9FAF-A73A5DC06C7A}"/>
          </ac:spMkLst>
        </pc:spChg>
        <pc:picChg chg="mod">
          <ac:chgData name="Kristian Adams" userId="21aaaaa9-89c0-4092-b1b4-c14ff29c6669" providerId="ADAL" clId="{BF21E590-1DBF-43E9-99BF-93C571774225}" dt="2022-03-09T13:35:07.421" v="442" actId="14100"/>
          <ac:picMkLst>
            <pc:docMk/>
            <pc:sldMk cId="972241704" sldId="308"/>
            <ac:picMk id="8" creationId="{3E22CB52-7995-47AA-89D0-B34E8DC0BFA6}"/>
          </ac:picMkLst>
        </pc:picChg>
      </pc:sldChg>
      <pc:sldChg chg="del">
        <pc:chgData name="Kristian Adams" userId="21aaaaa9-89c0-4092-b1b4-c14ff29c6669" providerId="ADAL" clId="{BF21E590-1DBF-43E9-99BF-93C571774225}" dt="2022-03-09T13:32:48.399" v="416" actId="47"/>
        <pc:sldMkLst>
          <pc:docMk/>
          <pc:sldMk cId="1909864207" sldId="706"/>
        </pc:sldMkLst>
      </pc:sldChg>
      <pc:sldChg chg="modSp mod">
        <pc:chgData name="Kristian Adams" userId="21aaaaa9-89c0-4092-b1b4-c14ff29c6669" providerId="ADAL" clId="{BF21E590-1DBF-43E9-99BF-93C571774225}" dt="2022-03-09T13:32:02.719" v="415" actId="20577"/>
        <pc:sldMkLst>
          <pc:docMk/>
          <pc:sldMk cId="3932795989" sldId="711"/>
        </pc:sldMkLst>
        <pc:spChg chg="mod">
          <ac:chgData name="Kristian Adams" userId="21aaaaa9-89c0-4092-b1b4-c14ff29c6669" providerId="ADAL" clId="{BF21E590-1DBF-43E9-99BF-93C571774225}" dt="2022-03-09T13:29:21.471" v="199" actId="20577"/>
          <ac:spMkLst>
            <pc:docMk/>
            <pc:sldMk cId="3932795989" sldId="711"/>
            <ac:spMk id="5" creationId="{00000000-0000-0000-0000-000000000000}"/>
          </ac:spMkLst>
        </pc:spChg>
        <pc:spChg chg="mod">
          <ac:chgData name="Kristian Adams" userId="21aaaaa9-89c0-4092-b1b4-c14ff29c6669" providerId="ADAL" clId="{BF21E590-1DBF-43E9-99BF-93C571774225}" dt="2022-03-09T13:29:48.073" v="230" actId="20577"/>
          <ac:spMkLst>
            <pc:docMk/>
            <pc:sldMk cId="3932795989" sldId="711"/>
            <ac:spMk id="8" creationId="{00000000-0000-0000-0000-000000000000}"/>
          </ac:spMkLst>
        </pc:spChg>
        <pc:spChg chg="mod">
          <ac:chgData name="Kristian Adams" userId="21aaaaa9-89c0-4092-b1b4-c14ff29c6669" providerId="ADAL" clId="{BF21E590-1DBF-43E9-99BF-93C571774225}" dt="2022-03-09T13:30:45.567" v="304" actId="20577"/>
          <ac:spMkLst>
            <pc:docMk/>
            <pc:sldMk cId="3932795989" sldId="711"/>
            <ac:spMk id="11" creationId="{8ADCE21D-F195-440D-B566-A4D1CAB4D058}"/>
          </ac:spMkLst>
        </pc:spChg>
        <pc:spChg chg="mod">
          <ac:chgData name="Kristian Adams" userId="21aaaaa9-89c0-4092-b1b4-c14ff29c6669" providerId="ADAL" clId="{BF21E590-1DBF-43E9-99BF-93C571774225}" dt="2022-03-09T13:32:02.719" v="415" actId="20577"/>
          <ac:spMkLst>
            <pc:docMk/>
            <pc:sldMk cId="3932795989" sldId="711"/>
            <ac:spMk id="12" creationId="{6BDCB25A-D333-4AA7-B362-5BD6D4A6EA3C}"/>
          </ac:spMkLst>
        </pc:spChg>
      </pc:sldChg>
      <pc:sldChg chg="del">
        <pc:chgData name="Kristian Adams" userId="21aaaaa9-89c0-4092-b1b4-c14ff29c6669" providerId="ADAL" clId="{BF21E590-1DBF-43E9-99BF-93C571774225}" dt="2022-03-09T13:32:48.754" v="417" actId="47"/>
        <pc:sldMkLst>
          <pc:docMk/>
          <pc:sldMk cId="3024220620" sldId="720"/>
        </pc:sldMkLst>
      </pc:sldChg>
      <pc:sldChg chg="del">
        <pc:chgData name="Kristian Adams" userId="21aaaaa9-89c0-4092-b1b4-c14ff29c6669" providerId="ADAL" clId="{BF21E590-1DBF-43E9-99BF-93C571774225}" dt="2022-03-09T13:32:49.005" v="418" actId="47"/>
        <pc:sldMkLst>
          <pc:docMk/>
          <pc:sldMk cId="636037543" sldId="721"/>
        </pc:sldMkLst>
      </pc:sldChg>
      <pc:sldChg chg="del">
        <pc:chgData name="Kristian Adams" userId="21aaaaa9-89c0-4092-b1b4-c14ff29c6669" providerId="ADAL" clId="{BF21E590-1DBF-43E9-99BF-93C571774225}" dt="2022-03-09T13:32:49.548" v="419" actId="47"/>
        <pc:sldMkLst>
          <pc:docMk/>
          <pc:sldMk cId="2089180983" sldId="722"/>
        </pc:sldMkLst>
      </pc:sldChg>
      <pc:sldChg chg="del">
        <pc:chgData name="Kristian Adams" userId="21aaaaa9-89c0-4092-b1b4-c14ff29c6669" providerId="ADAL" clId="{BF21E590-1DBF-43E9-99BF-93C571774225}" dt="2022-03-09T13:32:49.999" v="420" actId="47"/>
        <pc:sldMkLst>
          <pc:docMk/>
          <pc:sldMk cId="3911004977" sldId="723"/>
        </pc:sldMkLst>
      </pc:sldChg>
      <pc:sldChg chg="del">
        <pc:chgData name="Kristian Adams" userId="21aaaaa9-89c0-4092-b1b4-c14ff29c6669" providerId="ADAL" clId="{BF21E590-1DBF-43E9-99BF-93C571774225}" dt="2022-03-09T13:32:50.565" v="421" actId="47"/>
        <pc:sldMkLst>
          <pc:docMk/>
          <pc:sldMk cId="3372755267" sldId="724"/>
        </pc:sldMkLst>
      </pc:sldChg>
      <pc:sldChg chg="modSp mod modNotesTx">
        <pc:chgData name="Kristian Adams" userId="21aaaaa9-89c0-4092-b1b4-c14ff29c6669" providerId="ADAL" clId="{BF21E590-1DBF-43E9-99BF-93C571774225}" dt="2022-03-09T13:45:29.844" v="761" actId="6549"/>
        <pc:sldMkLst>
          <pc:docMk/>
          <pc:sldMk cId="3756746092" sldId="744"/>
        </pc:sldMkLst>
        <pc:spChg chg="mod">
          <ac:chgData name="Kristian Adams" userId="21aaaaa9-89c0-4092-b1b4-c14ff29c6669" providerId="ADAL" clId="{BF21E590-1DBF-43E9-99BF-93C571774225}" dt="2022-03-09T13:34:16.983" v="433" actId="255"/>
          <ac:spMkLst>
            <pc:docMk/>
            <pc:sldMk cId="3756746092" sldId="744"/>
            <ac:spMk id="2" creationId="{C0ACFBAA-ECE2-4DC4-B811-F3B1F0094BC1}"/>
          </ac:spMkLst>
        </pc:spChg>
        <pc:spChg chg="mod">
          <ac:chgData name="Kristian Adams" userId="21aaaaa9-89c0-4092-b1b4-c14ff29c6669" providerId="ADAL" clId="{BF21E590-1DBF-43E9-99BF-93C571774225}" dt="2022-03-09T13:37:25.924" v="467" actId="1076"/>
          <ac:spMkLst>
            <pc:docMk/>
            <pc:sldMk cId="3756746092" sldId="744"/>
            <ac:spMk id="7" creationId="{1F5FE3D4-3043-49D1-819F-1D6206D6FC6C}"/>
          </ac:spMkLst>
        </pc:spChg>
        <pc:picChg chg="mod">
          <ac:chgData name="Kristian Adams" userId="21aaaaa9-89c0-4092-b1b4-c14ff29c6669" providerId="ADAL" clId="{BF21E590-1DBF-43E9-99BF-93C571774225}" dt="2022-03-09T13:37:01.572" v="463" actId="1076"/>
          <ac:picMkLst>
            <pc:docMk/>
            <pc:sldMk cId="3756746092" sldId="744"/>
            <ac:picMk id="5" creationId="{002BFE6F-FEE9-482B-9A45-A1298970C842}"/>
          </ac:picMkLst>
        </pc:picChg>
      </pc:sldChg>
      <pc:sldChg chg="modSp mod modNotesTx">
        <pc:chgData name="Kristian Adams" userId="21aaaaa9-89c0-4092-b1b4-c14ff29c6669" providerId="ADAL" clId="{BF21E590-1DBF-43E9-99BF-93C571774225}" dt="2022-03-09T13:45:20.474" v="758" actId="6549"/>
        <pc:sldMkLst>
          <pc:docMk/>
          <pc:sldMk cId="2695489691" sldId="745"/>
        </pc:sldMkLst>
        <pc:spChg chg="mod">
          <ac:chgData name="Kristian Adams" userId="21aaaaa9-89c0-4092-b1b4-c14ff29c6669" providerId="ADAL" clId="{BF21E590-1DBF-43E9-99BF-93C571774225}" dt="2022-03-09T13:34:02.721" v="431" actId="255"/>
          <ac:spMkLst>
            <pc:docMk/>
            <pc:sldMk cId="2695489691" sldId="745"/>
            <ac:spMk id="2" creationId="{5663B67C-18B9-4C98-A8DB-7CBE8024A97D}"/>
          </ac:spMkLst>
        </pc:spChg>
        <pc:picChg chg="mod">
          <ac:chgData name="Kristian Adams" userId="21aaaaa9-89c0-4092-b1b4-c14ff29c6669" providerId="ADAL" clId="{BF21E590-1DBF-43E9-99BF-93C571774225}" dt="2022-03-09T13:34:37.461" v="437" actId="1076"/>
          <ac:picMkLst>
            <pc:docMk/>
            <pc:sldMk cId="2695489691" sldId="745"/>
            <ac:picMk id="5" creationId="{0B97A776-606E-449C-8AEF-B25290CA5E13}"/>
          </ac:picMkLst>
        </pc:picChg>
      </pc:sldChg>
      <pc:sldChg chg="modSp mod">
        <pc:chgData name="Kristian Adams" userId="21aaaaa9-89c0-4092-b1b4-c14ff29c6669" providerId="ADAL" clId="{BF21E590-1DBF-43E9-99BF-93C571774225}" dt="2022-03-09T13:44:52.475" v="757" actId="1076"/>
        <pc:sldMkLst>
          <pc:docMk/>
          <pc:sldMk cId="962732167" sldId="838840825"/>
        </pc:sldMkLst>
        <pc:spChg chg="mod">
          <ac:chgData name="Kristian Adams" userId="21aaaaa9-89c0-4092-b1b4-c14ff29c6669" providerId="ADAL" clId="{BF21E590-1DBF-43E9-99BF-93C571774225}" dt="2022-03-09T13:44:42.957" v="756" actId="14100"/>
          <ac:spMkLst>
            <pc:docMk/>
            <pc:sldMk cId="962732167" sldId="838840825"/>
            <ac:spMk id="3" creationId="{A6EC6C12-CED6-477A-B74D-1B65B6075D81}"/>
          </ac:spMkLst>
        </pc:spChg>
        <pc:spChg chg="mod">
          <ac:chgData name="Kristian Adams" userId="21aaaaa9-89c0-4092-b1b4-c14ff29c6669" providerId="ADAL" clId="{BF21E590-1DBF-43E9-99BF-93C571774225}" dt="2022-03-09T13:44:52.475" v="757" actId="1076"/>
          <ac:spMkLst>
            <pc:docMk/>
            <pc:sldMk cId="962732167" sldId="838840825"/>
            <ac:spMk id="6" creationId="{0F914031-DFB7-4DE0-945B-E19782AA8493}"/>
          </ac:spMkLst>
        </pc:spChg>
      </pc:sldChg>
      <pc:sldChg chg="addSp delSp modSp add mod ord">
        <pc:chgData name="Kristian Adams" userId="21aaaaa9-89c0-4092-b1b4-c14ff29c6669" providerId="ADAL" clId="{BF21E590-1DBF-43E9-99BF-93C571774225}" dt="2022-03-09T13:42:23.374" v="516" actId="255"/>
        <pc:sldMkLst>
          <pc:docMk/>
          <pc:sldMk cId="574999574" sldId="838840827"/>
        </pc:sldMkLst>
        <pc:spChg chg="del">
          <ac:chgData name="Kristian Adams" userId="21aaaaa9-89c0-4092-b1b4-c14ff29c6669" providerId="ADAL" clId="{BF21E590-1DBF-43E9-99BF-93C571774225}" dt="2022-03-09T13:40:48.470" v="500" actId="478"/>
          <ac:spMkLst>
            <pc:docMk/>
            <pc:sldMk cId="574999574" sldId="838840827"/>
            <ac:spMk id="2" creationId="{00000000-0000-0000-0000-000000000000}"/>
          </ac:spMkLst>
        </pc:spChg>
        <pc:spChg chg="mod">
          <ac:chgData name="Kristian Adams" userId="21aaaaa9-89c0-4092-b1b4-c14ff29c6669" providerId="ADAL" clId="{BF21E590-1DBF-43E9-99BF-93C571774225}" dt="2022-03-09T13:42:23.374" v="516" actId="255"/>
          <ac:spMkLst>
            <pc:docMk/>
            <pc:sldMk cId="574999574" sldId="838840827"/>
            <ac:spMk id="3" creationId="{00000000-0000-0000-0000-000000000000}"/>
          </ac:spMkLst>
        </pc:spChg>
        <pc:spChg chg="add del mod">
          <ac:chgData name="Kristian Adams" userId="21aaaaa9-89c0-4092-b1b4-c14ff29c6669" providerId="ADAL" clId="{BF21E590-1DBF-43E9-99BF-93C571774225}" dt="2022-03-09T13:40:51.895" v="501" actId="478"/>
          <ac:spMkLst>
            <pc:docMk/>
            <pc:sldMk cId="574999574" sldId="838840827"/>
            <ac:spMk id="5" creationId="{66FBB877-9096-48B8-AFBA-8BC4D72B056D}"/>
          </ac:spMkLst>
        </pc:spChg>
      </pc:sldChg>
      <pc:sldChg chg="addSp delSp modSp add mod ord">
        <pc:chgData name="Kristian Adams" userId="21aaaaa9-89c0-4092-b1b4-c14ff29c6669" providerId="ADAL" clId="{BF21E590-1DBF-43E9-99BF-93C571774225}" dt="2022-03-09T13:40:21.940" v="498" actId="122"/>
        <pc:sldMkLst>
          <pc:docMk/>
          <pc:sldMk cId="730425991" sldId="838840828"/>
        </pc:sldMkLst>
        <pc:spChg chg="del">
          <ac:chgData name="Kristian Adams" userId="21aaaaa9-89c0-4092-b1b4-c14ff29c6669" providerId="ADAL" clId="{BF21E590-1DBF-43E9-99BF-93C571774225}" dt="2022-03-09T13:39:07.908" v="479" actId="478"/>
          <ac:spMkLst>
            <pc:docMk/>
            <pc:sldMk cId="730425991" sldId="838840828"/>
            <ac:spMk id="2" creationId="{00000000-0000-0000-0000-000000000000}"/>
          </ac:spMkLst>
        </pc:spChg>
        <pc:spChg chg="del">
          <ac:chgData name="Kristian Adams" userId="21aaaaa9-89c0-4092-b1b4-c14ff29c6669" providerId="ADAL" clId="{BF21E590-1DBF-43E9-99BF-93C571774225}" dt="2022-03-09T13:39:13.282" v="481" actId="478"/>
          <ac:spMkLst>
            <pc:docMk/>
            <pc:sldMk cId="730425991" sldId="838840828"/>
            <ac:spMk id="3" creationId="{00000000-0000-0000-0000-000000000000}"/>
          </ac:spMkLst>
        </pc:spChg>
        <pc:spChg chg="add del mod">
          <ac:chgData name="Kristian Adams" userId="21aaaaa9-89c0-4092-b1b4-c14ff29c6669" providerId="ADAL" clId="{BF21E590-1DBF-43E9-99BF-93C571774225}" dt="2022-03-09T13:39:10.681" v="480" actId="478"/>
          <ac:spMkLst>
            <pc:docMk/>
            <pc:sldMk cId="730425991" sldId="838840828"/>
            <ac:spMk id="5" creationId="{30E4330F-0EE0-4025-B349-7CC7B6E4612D}"/>
          </ac:spMkLst>
        </pc:spChg>
        <pc:spChg chg="add del mod">
          <ac:chgData name="Kristian Adams" userId="21aaaaa9-89c0-4092-b1b4-c14ff29c6669" providerId="ADAL" clId="{BF21E590-1DBF-43E9-99BF-93C571774225}" dt="2022-03-09T13:39:14.985" v="482" actId="478"/>
          <ac:spMkLst>
            <pc:docMk/>
            <pc:sldMk cId="730425991" sldId="838840828"/>
            <ac:spMk id="7" creationId="{4113634A-8E05-44D3-885F-5FDB09E8A19D}"/>
          </ac:spMkLst>
        </pc:spChg>
        <pc:spChg chg="add mod">
          <ac:chgData name="Kristian Adams" userId="21aaaaa9-89c0-4092-b1b4-c14ff29c6669" providerId="ADAL" clId="{BF21E590-1DBF-43E9-99BF-93C571774225}" dt="2022-03-09T13:40:01.708" v="494" actId="1076"/>
          <ac:spMkLst>
            <pc:docMk/>
            <pc:sldMk cId="730425991" sldId="838840828"/>
            <ac:spMk id="8" creationId="{2530BC98-E1E1-4AAA-8A64-7D3B2E228FDB}"/>
          </ac:spMkLst>
        </pc:spChg>
        <pc:spChg chg="add mod">
          <ac:chgData name="Kristian Adams" userId="21aaaaa9-89c0-4092-b1b4-c14ff29c6669" providerId="ADAL" clId="{BF21E590-1DBF-43E9-99BF-93C571774225}" dt="2022-03-09T13:40:21.940" v="498" actId="122"/>
          <ac:spMkLst>
            <pc:docMk/>
            <pc:sldMk cId="730425991" sldId="838840828"/>
            <ac:spMk id="9" creationId="{4DF7D083-5D12-4FA5-BF47-678A79EC753F}"/>
          </ac:spMkLst>
        </pc:spChg>
      </pc:sldChg>
      <pc:sldChg chg="modSp add mod">
        <pc:chgData name="Kristian Adams" userId="21aaaaa9-89c0-4092-b1b4-c14ff29c6669" providerId="ADAL" clId="{BF21E590-1DBF-43E9-99BF-93C571774225}" dt="2022-03-09T13:42:33.883" v="517" actId="1076"/>
        <pc:sldMkLst>
          <pc:docMk/>
          <pc:sldMk cId="3050508027" sldId="838840829"/>
        </pc:sldMkLst>
        <pc:spChg chg="mod">
          <ac:chgData name="Kristian Adams" userId="21aaaaa9-89c0-4092-b1b4-c14ff29c6669" providerId="ADAL" clId="{BF21E590-1DBF-43E9-99BF-93C571774225}" dt="2022-03-09T13:42:33.883" v="517" actId="1076"/>
          <ac:spMkLst>
            <pc:docMk/>
            <pc:sldMk cId="3050508027" sldId="838840829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9810C-90C5-4D73-9CBA-F699AE2D2E33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357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8300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ACFDB-760C-482D-8FF6-2AB217B588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01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B1F78-C374-4071-8C46-5818C6DD97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236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B1F78-C374-4071-8C46-5818C6DD97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143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697D3-004F-42C3-B582-14D863BF3E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385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B1F78-C374-4071-8C46-5818C6DD97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9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B1F78-C374-4071-8C46-5818C6DD97A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318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2.xml"/><Relationship Id="rId4" Type="http://schemas.openxmlformats.org/officeDocument/2006/relationships/image" Target="../media/image59.png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4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5.xml"/><Relationship Id="rId4" Type="http://schemas.openxmlformats.org/officeDocument/2006/relationships/image" Target="../media/image62.pn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7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8.xml"/><Relationship Id="rId4" Type="http://schemas.openxmlformats.org/officeDocument/2006/relationships/image" Target="../media/image65.pn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9.xml"/><Relationship Id="rId4" Type="http://schemas.openxmlformats.org/officeDocument/2006/relationships/image" Target="../media/image66.png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10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ags" Target="../tags/tag11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12.xml"/><Relationship Id="rId4" Type="http://schemas.openxmlformats.org/officeDocument/2006/relationships/image" Target="../media/image67.png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13.xml"/><Relationship Id="rId4" Type="http://schemas.openxmlformats.org/officeDocument/2006/relationships/image" Target="../media/image67.png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14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15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17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18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19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20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21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22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23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24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25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27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28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29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0.xml"/><Relationship Id="rId4" Type="http://schemas.openxmlformats.org/officeDocument/2006/relationships/image" Target="../media/image59.png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1.xml"/><Relationship Id="rId4" Type="http://schemas.openxmlformats.org/officeDocument/2006/relationships/image" Target="../media/image59.png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2.xml"/><Relationship Id="rId4" Type="http://schemas.openxmlformats.org/officeDocument/2006/relationships/image" Target="../media/image59.png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3.xml"/><Relationship Id="rId4" Type="http://schemas.openxmlformats.org/officeDocument/2006/relationships/image" Target="../media/image59.png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4.xml"/><Relationship Id="rId4" Type="http://schemas.openxmlformats.org/officeDocument/2006/relationships/image" Target="../media/image59.png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5.xml"/><Relationship Id="rId4" Type="http://schemas.openxmlformats.org/officeDocument/2006/relationships/image" Target="../media/image59.png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36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3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3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2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Master" Target="../slideMasters/slideMaster24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73.emf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24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24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24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24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74.png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7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74.png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74.png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74.png"/><Relationship Id="rId4" Type="http://schemas.openxmlformats.org/officeDocument/2006/relationships/image" Target="../media/image81.png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80.png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80.png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24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2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01"/>
            <a:ext cx="9144001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22302" cy="80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4578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&amp; entertai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40262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31526"/>
          <a:stretch>
            <a:fillRect/>
          </a:stretch>
        </p:blipFill>
        <p:spPr>
          <a:xfrm>
            <a:off x="4396815" y="0"/>
            <a:ext cx="4747185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14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fessional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04258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28084"/>
          <a:stretch>
            <a:fillRect/>
          </a:stretch>
        </p:blipFill>
        <p:spPr>
          <a:xfrm>
            <a:off x="4202435" y="0"/>
            <a:ext cx="4941565" cy="687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5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tail, fashion &amp; hospita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18660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29597"/>
          <a:stretch>
            <a:fillRect/>
          </a:stretch>
        </p:blipFill>
        <p:spPr>
          <a:xfrm>
            <a:off x="4306370" y="0"/>
            <a:ext cx="4837630" cy="687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516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o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33061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27175"/>
          <a:stretch>
            <a:fillRect/>
          </a:stretch>
        </p:blipFill>
        <p:spPr>
          <a:xfrm>
            <a:off x="4139952" y="0"/>
            <a:ext cx="5004048" cy="687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43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18660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27099"/>
          <a:stretch>
            <a:fillRect/>
          </a:stretch>
        </p:blipFill>
        <p:spPr>
          <a:xfrm>
            <a:off x="4151287" y="0"/>
            <a:ext cx="4992713" cy="687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3" r="50207"/>
          <a:stretch/>
        </p:blipFill>
        <p:spPr>
          <a:xfrm>
            <a:off x="4055121" y="-1"/>
            <a:ext cx="5088880" cy="51147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2814424"/>
            <a:ext cx="4186602" cy="886397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3884798"/>
            <a:ext cx="4190999" cy="246221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  <a:lvl2pPr>
              <a:spcBef>
                <a:spcPts val="3000"/>
              </a:spcBef>
              <a:defRPr sz="10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81001" y="-1"/>
            <a:ext cx="2822847" cy="24371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b" anchorCtr="0"/>
          <a:lstStyle/>
          <a:p>
            <a:pPr algn="l"/>
            <a:endParaRPr lang="en-GB" sz="7200" b="1">
              <a:solidFill>
                <a:schemeClr val="bg1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2555776" y="6566325"/>
            <a:ext cx="6202829" cy="1384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95690" rtl="0" eaLnBrk="1" latinLnBrk="0" hangingPunct="1">
              <a:defRPr sz="9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27100"/>
            <a:r>
              <a:rPr lang="en-GB" sz="700" b="0">
                <a:solidFill>
                  <a:srgbClr val="999999"/>
                </a:solidFill>
              </a:rPr>
              <a:t>Copyright 2016 © Lewis Silkin LLP. All Rights Reserved. lewissilkin.com	</a:t>
            </a:r>
            <a:fld id="{8997EE35-0505-4E8B-8EED-B674149DBCD9}" type="slidenum">
              <a:rPr lang="en-GB" sz="900" b="1" smtClean="0">
                <a:solidFill>
                  <a:schemeClr val="tx1"/>
                </a:solidFill>
              </a:rPr>
              <a:pPr algn="r" defTabSz="927100"/>
              <a:t>‹#›</a:t>
            </a:fld>
            <a:endParaRPr lang="en-GB" sz="900" b="1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329181"/>
            <a:ext cx="1171328" cy="1107996"/>
          </a:xfrm>
        </p:spPr>
        <p:txBody>
          <a:bodyPr wrap="none" lIns="144000" tIns="0" bIns="0" anchor="b" anchorCtr="0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060655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2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1688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5763" y="1963866"/>
            <a:ext cx="8377237" cy="4294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5103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95135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996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68689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11192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105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9021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95135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8571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5397" y="952970"/>
            <a:ext cx="8373207" cy="3877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50758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6" y="1963866"/>
            <a:ext cx="4618651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360204" y="1944688"/>
            <a:ext cx="3398400" cy="1362075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360204" y="4116114"/>
            <a:ext cx="3398400" cy="136207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8"/>
          <p:cNvSpPr txBox="1">
            <a:spLocks/>
          </p:cNvSpPr>
          <p:nvPr userDrawn="1"/>
        </p:nvSpPr>
        <p:spPr>
          <a:xfrm>
            <a:off x="5360204" y="5478189"/>
            <a:ext cx="3398400" cy="457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2932138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3090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5514886" y="5605542"/>
            <a:ext cx="3248114" cy="21544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8"/>
          <p:cNvSpPr txBox="1">
            <a:spLocks/>
          </p:cNvSpPr>
          <p:nvPr userDrawn="1"/>
        </p:nvSpPr>
        <p:spPr>
          <a:xfrm>
            <a:off x="5360204" y="3307337"/>
            <a:ext cx="3398400" cy="457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2932138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3090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514886" y="3412738"/>
            <a:ext cx="3248114" cy="21544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70995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call outs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395536" y="194468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95536" y="252068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>
            <a:off x="440831" y="204979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3261752" y="194272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261752" y="251872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>
            <a:off x="3307047" y="204783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6055517" y="194272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055517" y="251872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>
            <a:off x="6100812" y="204783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" b="50296"/>
          <a:stretch/>
        </p:blipFill>
        <p:spPr>
          <a:xfrm>
            <a:off x="6074989" y="4460683"/>
            <a:ext cx="2693555" cy="135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5065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s callou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261752" y="194272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261752" y="251872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>
            <a:off x="3307047" y="204783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6055517" y="194272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055517" y="251872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>
            <a:off x="6100812" y="204783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" b="50296"/>
          <a:stretch/>
        </p:blipFill>
        <p:spPr>
          <a:xfrm>
            <a:off x="6074989" y="4460683"/>
            <a:ext cx="2693555" cy="135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9240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s call ou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6055517" y="1942725"/>
            <a:ext cx="2678400" cy="387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055517" y="2518725"/>
            <a:ext cx="2678400" cy="3297600"/>
          </a:xfrm>
          <a:noFill/>
        </p:spPr>
        <p:txBody>
          <a:bodyPr wrap="none" lIns="54000" tIns="0">
            <a:noAutofit/>
          </a:bodyPr>
          <a:lstStyle>
            <a:lvl1pPr marL="0" algn="l" defTabSz="872722" rtl="0" eaLnBrk="1" latinLnBrk="0" hangingPunct="1">
              <a:defRPr lang="en-US" sz="14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>
            <a:off x="6100812" y="2047837"/>
            <a:ext cx="203200" cy="393700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" b="50296"/>
          <a:stretch/>
        </p:blipFill>
        <p:spPr>
          <a:xfrm>
            <a:off x="6074989" y="4460683"/>
            <a:ext cx="2693555" cy="1355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3071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375455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sz="1800">
              <a:solidFill>
                <a:srgbClr val="1D252D"/>
              </a:solidFill>
            </a:endParaRPr>
          </a:p>
        </p:txBody>
      </p:sp>
      <p:pic>
        <p:nvPicPr>
          <p:cNvPr id="1026" name="Picture 2" descr="M:\Central Marketing File (2016)\Central Team\Brand\Logos\MASTER LOGOS\Ius Laboris\NEW UK LOGO\IusLaboris-UK_Logo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89240"/>
            <a:ext cx="2412644" cy="34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6"/>
          <a:stretch/>
        </p:blipFill>
        <p:spPr>
          <a:xfrm>
            <a:off x="4752528" y="0"/>
            <a:ext cx="4391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80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5121" y="-1"/>
            <a:ext cx="5088880" cy="51147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2814424"/>
            <a:ext cx="4186602" cy="886397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3884798"/>
            <a:ext cx="4190999" cy="246221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  <a:lvl2pPr>
              <a:spcBef>
                <a:spcPts val="3000"/>
              </a:spcBef>
              <a:defRPr sz="10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81001" y="-1"/>
            <a:ext cx="2822847" cy="24371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b" anchorCtr="0"/>
          <a:lstStyle/>
          <a:p>
            <a:pPr defTabSz="914400"/>
            <a:endParaRPr lang="en-GB" sz="7200" b="1">
              <a:solidFill>
                <a:srgbClr val="FFFFFF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2555776" y="6566325"/>
            <a:ext cx="6202829" cy="1384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95690" rtl="0" eaLnBrk="1" latinLnBrk="0" hangingPunct="1">
              <a:defRPr sz="9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27100"/>
            <a:r>
              <a:rPr lang="en-GB" sz="700" b="0">
                <a:solidFill>
                  <a:srgbClr val="999999"/>
                </a:solidFill>
              </a:rPr>
              <a:t>lewissilkin.com	</a:t>
            </a:r>
            <a:fld id="{8997EE35-0505-4E8B-8EED-B674149DBCD9}" type="slidenum">
              <a:rPr lang="en-GB" smtClean="0">
                <a:solidFill>
                  <a:srgbClr val="1D252D"/>
                </a:solidFill>
              </a:rPr>
              <a:pPr algn="r" defTabSz="927100"/>
              <a:t>‹#›</a:t>
            </a:fld>
            <a:endParaRPr lang="en-GB">
              <a:solidFill>
                <a:srgbClr val="1D252D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329181"/>
            <a:ext cx="1171328" cy="1107996"/>
          </a:xfrm>
        </p:spPr>
        <p:txBody>
          <a:bodyPr wrap="none" lIns="144000" tIns="0" bIns="0" anchor="b" anchorCtr="0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801877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2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1311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5763" y="1963866"/>
            <a:ext cx="8377237" cy="4294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593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5787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95135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8392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68689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11192" y="1963866"/>
            <a:ext cx="2647411" cy="1788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78278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95135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51967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7" y="1963866"/>
            <a:ext cx="4063468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5397" y="952970"/>
            <a:ext cx="8373207" cy="3877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8482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5396" y="1963866"/>
            <a:ext cx="4618651" cy="2571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360204" y="1944688"/>
            <a:ext cx="3398400" cy="1362075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360204" y="4116114"/>
            <a:ext cx="3398400" cy="136207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8"/>
          <p:cNvSpPr txBox="1">
            <a:spLocks/>
          </p:cNvSpPr>
          <p:nvPr userDrawn="1"/>
        </p:nvSpPr>
        <p:spPr>
          <a:xfrm>
            <a:off x="5360204" y="5478189"/>
            <a:ext cx="3398400" cy="457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2932138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3090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rgbClr val="1D252D"/>
              </a:solidFill>
            </a:endParaRP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5514886" y="5605542"/>
            <a:ext cx="3248114" cy="21544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8"/>
          <p:cNvSpPr txBox="1">
            <a:spLocks/>
          </p:cNvSpPr>
          <p:nvPr userDrawn="1"/>
        </p:nvSpPr>
        <p:spPr>
          <a:xfrm>
            <a:off x="5360204" y="3307337"/>
            <a:ext cx="3398400" cy="4570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0000" indent="-27000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7819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2932138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23090" indent="-195476" algn="l" defTabSz="78190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rgbClr val="1D252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514886" y="3412738"/>
            <a:ext cx="3248114" cy="21544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85762" y="1396506"/>
            <a:ext cx="8373600" cy="246221"/>
          </a:xfrm>
        </p:spPr>
        <p:txBody>
          <a:bodyPr/>
          <a:lstStyle>
            <a:lvl1pPr>
              <a:defRPr b="0" baseline="0"/>
            </a:lvl1pPr>
          </a:lstStyle>
          <a:p>
            <a:pPr lvl="0"/>
            <a:r>
              <a:rPr lang="en-US"/>
              <a:t>Click to edit Master </a:t>
            </a:r>
            <a:r>
              <a:rPr lang="en-US" err="1"/>
              <a:t>SubHeading</a:t>
            </a:r>
            <a:r>
              <a:rPr lang="en-US"/>
              <a:t>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86634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2372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8410" y="1032406"/>
            <a:ext cx="3741200" cy="931862"/>
          </a:xfrm>
        </p:spPr>
        <p:txBody>
          <a:bodyPr/>
          <a:lstStyle>
            <a:lvl1pPr>
              <a:defRPr sz="2400">
                <a:solidFill>
                  <a:srgbClr val="333333"/>
                </a:solidFill>
              </a:defRPr>
            </a:lvl1pPr>
          </a:lstStyle>
          <a:p>
            <a:r>
              <a:rPr lang="fr-FR" noProof="0"/>
              <a:t>Click to edit Master title style</a:t>
            </a:r>
            <a:endParaRPr lang="en-GB" noProof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1"/>
          </p:nvPr>
        </p:nvSpPr>
        <p:spPr>
          <a:xfrm>
            <a:off x="1168410" y="1966080"/>
            <a:ext cx="3750724" cy="2019300"/>
          </a:xfrm>
        </p:spPr>
        <p:txBody>
          <a:bodyPr/>
          <a:lstStyle>
            <a:lvl1pPr marL="0" indent="0" algn="l">
              <a:buFontTx/>
              <a:buNone/>
              <a:defRPr sz="2000">
                <a:solidFill>
                  <a:srgbClr val="333333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GB" noProof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10313"/>
            <a:ext cx="2133600" cy="279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88391D9D-3658-42C8-BFC4-F41C0D380B8B}" type="slidenum">
              <a:rPr lang="en-GB" altLang="en-US" sz="1800">
                <a:solidFill>
                  <a:srgbClr val="1D252D"/>
                </a:solidFill>
              </a:rPr>
              <a:pPr defTabSz="914400">
                <a:defRPr/>
              </a:pPr>
              <a:t>‹#›</a:t>
            </a:fld>
            <a:endParaRPr lang="en-GB" altLang="en-US" sz="1800">
              <a:solidFill>
                <a:srgbClr val="1D252D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925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1016000" y="931863"/>
            <a:ext cx="8018463" cy="346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58000" y="6310313"/>
            <a:ext cx="2133600" cy="279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4988F132-23A2-410B-B10A-71145A86DA21}" type="slidenum">
              <a:rPr lang="en-GB" altLang="en-US" sz="1800">
                <a:solidFill>
                  <a:srgbClr val="1D252D"/>
                </a:solidFill>
              </a:rPr>
              <a:pPr defTabSz="914400">
                <a:defRPr/>
              </a:pPr>
              <a:t>‹#›</a:t>
            </a:fld>
            <a:endParaRPr lang="en-GB" altLang="en-US" sz="1800">
              <a:solidFill>
                <a:srgbClr val="1D252D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5931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27669" y="1379021"/>
            <a:ext cx="3128433" cy="4135438"/>
          </a:xfrm>
        </p:spPr>
        <p:txBody>
          <a:bodyPr/>
          <a:lstStyle>
            <a:lvl1pPr marL="0" indent="0" algn="l">
              <a:spcBef>
                <a:spcPts val="0"/>
              </a:spcBef>
              <a:defRPr sz="2000">
                <a:solidFill>
                  <a:srgbClr val="333333"/>
                </a:solidFill>
              </a:defRPr>
            </a:lvl1pPr>
            <a:lvl2pPr marL="0" indent="0" algn="l">
              <a:spcBef>
                <a:spcPts val="0"/>
              </a:spcBef>
              <a:defRPr sz="1800">
                <a:solidFill>
                  <a:srgbClr val="333333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08500" y="1379021"/>
            <a:ext cx="4292600" cy="4135438"/>
          </a:xfrm>
        </p:spPr>
        <p:txBody>
          <a:bodyPr/>
          <a:lstStyle>
            <a:lvl1pPr marL="0" indent="0" algn="l">
              <a:spcBef>
                <a:spcPts val="0"/>
              </a:spcBef>
              <a:defRPr sz="2000">
                <a:solidFill>
                  <a:srgbClr val="333333"/>
                </a:solidFill>
              </a:defRPr>
            </a:lvl1pPr>
            <a:lvl2pPr marL="0" indent="0" algn="l">
              <a:spcBef>
                <a:spcPts val="0"/>
              </a:spcBef>
              <a:defRPr sz="2000">
                <a:solidFill>
                  <a:srgbClr val="333333"/>
                </a:solidFill>
              </a:defRPr>
            </a:lvl2pPr>
            <a:lvl3pPr marL="0" indent="0" algn="l">
              <a:spcBef>
                <a:spcPts val="0"/>
              </a:spcBef>
              <a:defRPr sz="2000">
                <a:solidFill>
                  <a:srgbClr val="333333"/>
                </a:solidFill>
              </a:defRPr>
            </a:lvl3pPr>
            <a:lvl4pPr marL="0" indent="0" algn="l">
              <a:spcBef>
                <a:spcPts val="0"/>
              </a:spcBef>
              <a:defRPr sz="1800"/>
            </a:lvl4pPr>
            <a:lvl5pPr marL="0" indent="0" algn="l">
              <a:spcBef>
                <a:spcPts val="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noProof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6025" y="570318"/>
            <a:ext cx="7673975" cy="48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58000" y="6310313"/>
            <a:ext cx="2133600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7E08CD16-574D-4480-836C-2F0C8030D1F9}" type="slidenum">
              <a:rPr lang="en-GB" altLang="en-US" sz="1800">
                <a:solidFill>
                  <a:srgbClr val="1D252D"/>
                </a:solidFill>
              </a:rPr>
              <a:pPr defTabSz="914400">
                <a:defRPr/>
              </a:pPr>
              <a:t>‹#›</a:t>
            </a:fld>
            <a:endParaRPr lang="en-GB" altLang="en-US" sz="1800">
              <a:solidFill>
                <a:srgbClr val="1D252D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495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6"/>
          <p:cNvSpPr txBox="1">
            <a:spLocks noChangeArrowheads="1"/>
          </p:cNvSpPr>
          <p:nvPr userDrawn="1"/>
        </p:nvSpPr>
        <p:spPr bwMode="auto">
          <a:xfrm>
            <a:off x="1143000" y="6323013"/>
            <a:ext cx="46085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900">
                <a:solidFill>
                  <a:srgbClr val="FF1300"/>
                </a:solidFill>
              </a:rPr>
              <a:t>www.iuslaboris.com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fr-FR" sz="900">
              <a:solidFill>
                <a:srgbClr val="FF0000"/>
              </a:solidFill>
            </a:endParaRPr>
          </a:p>
        </p:txBody>
      </p:sp>
      <p:sp>
        <p:nvSpPr>
          <p:cNvPr id="4" name="ZoneTexte 7"/>
          <p:cNvSpPr txBox="1">
            <a:spLocks noChangeArrowheads="1"/>
          </p:cNvSpPr>
          <p:nvPr userDrawn="1"/>
        </p:nvSpPr>
        <p:spPr bwMode="auto">
          <a:xfrm>
            <a:off x="1150938" y="5708650"/>
            <a:ext cx="53467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>
                <a:solidFill>
                  <a:srgbClr val="000000"/>
                </a:solidFill>
              </a:rPr>
              <a:t>North America: </a:t>
            </a:r>
            <a:r>
              <a:rPr lang="en-GB" sz="600">
                <a:solidFill>
                  <a:srgbClr val="000000"/>
                </a:solidFill>
              </a:rPr>
              <a:t>Mexico - United States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>
                <a:solidFill>
                  <a:srgbClr val="000000"/>
                </a:solidFill>
              </a:rPr>
              <a:t>Central &amp; South America: </a:t>
            </a:r>
            <a:r>
              <a:rPr lang="en-GB" sz="600">
                <a:solidFill>
                  <a:srgbClr val="000000"/>
                </a:solidFill>
              </a:rPr>
              <a:t>Argentina - Brazil - Chile - Colombia - Panama - Peru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>
                <a:solidFill>
                  <a:srgbClr val="000000"/>
                </a:solidFill>
              </a:rPr>
              <a:t>Western Europe: </a:t>
            </a:r>
            <a:r>
              <a:rPr lang="en-GB" sz="600">
                <a:solidFill>
                  <a:srgbClr val="000000"/>
                </a:solidFill>
              </a:rPr>
              <a:t>Austria - Belgium - Cyprus - Denmark - Finland - France - Germany - Greece - Ireland - Italy 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>
                <a:solidFill>
                  <a:srgbClr val="000000"/>
                </a:solidFill>
              </a:rPr>
              <a:t>Luxembourg - Netherlands - Norway - Portugal - Spain - Sweden - Switzerland - United Kingdom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>
                <a:solidFill>
                  <a:srgbClr val="000000"/>
                </a:solidFill>
              </a:rPr>
              <a:t>Eastern Europe: </a:t>
            </a:r>
            <a:r>
              <a:rPr lang="en-GB" sz="600">
                <a:solidFill>
                  <a:srgbClr val="000000"/>
                </a:solidFill>
              </a:rPr>
              <a:t>Czech Republic - Estonia - Hungary - Latvia - Lithuania - Poland - Romania - Russia - Slovakia - Turkey - Ukraine</a:t>
            </a:r>
          </a:p>
          <a:p>
            <a:pPr defTabSz="914400" eaLnBrk="1" fontAlgn="base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600" b="1">
                <a:solidFill>
                  <a:srgbClr val="000000"/>
                </a:solidFill>
              </a:rPr>
              <a:t>Middle East &amp; Asia Pacific: </a:t>
            </a:r>
            <a:r>
              <a:rPr lang="en-GB" sz="600">
                <a:solidFill>
                  <a:srgbClr val="000000"/>
                </a:solidFill>
              </a:rPr>
              <a:t>China - India - Israel - Japan - Korea, Republic of - New Zealand - United Arab Emirates</a:t>
            </a:r>
          </a:p>
        </p:txBody>
      </p:sp>
    </p:spTree>
    <p:extLst>
      <p:ext uri="{BB962C8B-B14F-4D97-AF65-F5344CB8AC3E}">
        <p14:creationId xmlns:p14="http://schemas.microsoft.com/office/powerpoint/2010/main" val="599618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359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38A9AE-9A68-4CD9-92F1-92E26CD3AD98}"/>
              </a:ext>
            </a:extLst>
          </p:cNvPr>
          <p:cNvSpPr/>
          <p:nvPr userDrawn="1"/>
        </p:nvSpPr>
        <p:spPr>
          <a:xfrm>
            <a:off x="0" y="-32085"/>
            <a:ext cx="9144000" cy="34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D9762D-45E2-471A-9D0C-34BBE6F86BC7}"/>
              </a:ext>
            </a:extLst>
          </p:cNvPr>
          <p:cNvSpPr/>
          <p:nvPr userDrawn="1"/>
        </p:nvSpPr>
        <p:spPr>
          <a:xfrm>
            <a:off x="393493" y="4896000"/>
            <a:ext cx="2523716" cy="140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492" y="2278506"/>
            <a:ext cx="2592000" cy="1904418"/>
          </a:xfrm>
          <a:solidFill>
            <a:schemeClr val="bg1"/>
          </a:solidFill>
        </p:spPr>
        <p:txBody>
          <a:bodyPr wrap="square" lIns="288000" tIns="108000" rIns="108000" bIns="0" anchor="t">
            <a:spAutoFit/>
          </a:bodyPr>
          <a:lstStyle>
            <a:lvl1pPr algn="l">
              <a:lnSpc>
                <a:spcPts val="7020"/>
              </a:lnSpc>
              <a:defRPr sz="585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48F01-6AB4-43BE-9CD1-BF2F9829B9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3492" y="3492000"/>
            <a:ext cx="4482000" cy="1404000"/>
          </a:xfrm>
          <a:solidFill>
            <a:schemeClr val="bg1"/>
          </a:solidFill>
        </p:spPr>
        <p:txBody>
          <a:bodyPr wrap="none" lIns="288000" tIns="108000" rIns="108000" bIns="0"/>
          <a:lstStyle>
            <a:lvl1pPr marL="0" indent="0" algn="l">
              <a:lnSpc>
                <a:spcPts val="7020"/>
              </a:lnSpc>
              <a:spcAft>
                <a:spcPts val="0"/>
              </a:spcAft>
              <a:buNone/>
              <a:defRPr sz="585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presentation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9A3E3E-D654-49D1-B228-704BD9D6E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4356" y="5267868"/>
            <a:ext cx="2267502" cy="986906"/>
          </a:xfrm>
        </p:spPr>
        <p:txBody>
          <a:bodyPr/>
          <a:lstStyle>
            <a:lvl1pPr marL="0" indent="0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None/>
              <a:defRPr sz="1350">
                <a:solidFill>
                  <a:schemeClr val="tx2"/>
                </a:solidFill>
              </a:defRPr>
            </a:lvl1pPr>
            <a:lvl2pPr marL="0" indent="0">
              <a:lnSpc>
                <a:spcPts val="1620"/>
              </a:lnSpc>
              <a:spcBef>
                <a:spcPts val="0"/>
              </a:spcBef>
              <a:buNone/>
              <a:defRPr sz="1350"/>
            </a:lvl2pPr>
            <a:lvl3pPr marL="0" indent="0">
              <a:lnSpc>
                <a:spcPts val="1620"/>
              </a:lnSpc>
              <a:spcBef>
                <a:spcPts val="0"/>
              </a:spcBef>
              <a:buNone/>
              <a:defRPr sz="1350"/>
            </a:lvl3pPr>
            <a:lvl4pPr marL="0" indent="0">
              <a:lnSpc>
                <a:spcPts val="1620"/>
              </a:lnSpc>
              <a:spcBef>
                <a:spcPts val="0"/>
              </a:spcBef>
              <a:buNone/>
              <a:defRPr sz="1350"/>
            </a:lvl4pPr>
            <a:lvl5pPr marL="0" indent="0">
              <a:lnSpc>
                <a:spcPts val="1620"/>
              </a:lnSpc>
              <a:spcBef>
                <a:spcPts val="0"/>
              </a:spcBef>
              <a:buNone/>
              <a:defRPr sz="1350"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Job title or organisation in full</a:t>
            </a:r>
          </a:p>
          <a:p>
            <a:pPr lvl="0"/>
            <a:r>
              <a:rPr lang="en-US"/>
              <a:t>DD Month YYYY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5D528E-D56B-4B90-B3F0-42DF04AF535F}"/>
              </a:ext>
            </a:extLst>
          </p:cNvPr>
          <p:cNvSpPr txBox="1"/>
          <p:nvPr userDrawn="1"/>
        </p:nvSpPr>
        <p:spPr>
          <a:xfrm>
            <a:off x="5853573" y="6116275"/>
            <a:ext cx="2887579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350" b="1">
                <a:solidFill>
                  <a:schemeClr val="bg1"/>
                </a:solidFill>
              </a:rPr>
              <a:t>equalityhumanrights.com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3600FB-3D67-4519-9FB4-4C8D7BFFFB6C}"/>
              </a:ext>
            </a:extLst>
          </p:cNvPr>
          <p:cNvCxnSpPr/>
          <p:nvPr userDrawn="1"/>
        </p:nvCxnSpPr>
        <p:spPr>
          <a:xfrm>
            <a:off x="559836" y="5142419"/>
            <a:ext cx="17550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412500" y="543600"/>
            <a:ext cx="2330100" cy="795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7575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8B7508-A3A3-4074-85FD-89CFE3FFD498}"/>
              </a:ext>
            </a:extLst>
          </p:cNvPr>
          <p:cNvSpPr/>
          <p:nvPr userDrawn="1"/>
        </p:nvSpPr>
        <p:spPr>
          <a:xfrm>
            <a:off x="0" y="-1"/>
            <a:ext cx="9144000" cy="3502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599" y="2278504"/>
            <a:ext cx="4590000" cy="1404000"/>
          </a:xfrm>
          <a:solidFill>
            <a:schemeClr val="tx2"/>
          </a:solidFill>
          <a:ln>
            <a:noFill/>
          </a:ln>
        </p:spPr>
        <p:txBody>
          <a:bodyPr wrap="none" lIns="288000" tIns="108000" rIns="0" bIns="144000" anchor="t">
            <a:normAutofit/>
          </a:bodyPr>
          <a:lstStyle>
            <a:lvl1pPr algn="l">
              <a:lnSpc>
                <a:spcPts val="7020"/>
              </a:lnSpc>
              <a:defRPr sz="585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page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48F01-6AB4-43BE-9CD1-BF2F9829B9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9600" y="3671999"/>
            <a:ext cx="4428000" cy="1224001"/>
          </a:xfrm>
          <a:solidFill>
            <a:schemeClr val="tx2"/>
          </a:solidFill>
          <a:ln>
            <a:noFill/>
          </a:ln>
        </p:spPr>
        <p:txBody>
          <a:bodyPr wrap="none" lIns="288000" tIns="108000" rIns="108000" bIns="0">
            <a:normAutofit/>
          </a:bodyPr>
          <a:lstStyle>
            <a:lvl1pPr marL="0" indent="0" algn="l">
              <a:lnSpc>
                <a:spcPts val="5550"/>
              </a:lnSpc>
              <a:spcAft>
                <a:spcPts val="0"/>
              </a:spcAft>
              <a:buNone/>
              <a:defRPr sz="58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lorem ipsum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806CEBA-92B5-4A88-A06E-6A6F9AF9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872" y="6392169"/>
            <a:ext cx="4581257" cy="275831"/>
          </a:xfrm>
        </p:spPr>
        <p:txBody>
          <a:bodyPr/>
          <a:lstStyle/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7021D9-F093-4199-856C-63BB1FAC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2199" y="6393600"/>
            <a:ext cx="283796" cy="279768"/>
          </a:xfrm>
        </p:spPr>
        <p:txBody>
          <a:bodyPr/>
          <a:lstStyle/>
          <a:p>
            <a:fld id="{B3D29D02-703E-4631-95A9-4E3B059CE6D1}" type="slidenum">
              <a:rPr lang="en-GB" smtClean="0"/>
              <a:t>‹#›</a:t>
            </a:fld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30B28F-B8D4-48EF-B6E1-5E0F32355B19}"/>
              </a:ext>
            </a:extLst>
          </p:cNvPr>
          <p:cNvCxnSpPr/>
          <p:nvPr userDrawn="1"/>
        </p:nvCxnSpPr>
        <p:spPr>
          <a:xfrm>
            <a:off x="399600" y="6322819"/>
            <a:ext cx="8343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00C27C-0F1B-47C4-957B-0F1F42A97A83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27781667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38A9AE-9A68-4CD9-92F1-92E26CD3AD98}"/>
              </a:ext>
            </a:extLst>
          </p:cNvPr>
          <p:cNvSpPr/>
          <p:nvPr userDrawn="1"/>
        </p:nvSpPr>
        <p:spPr>
          <a:xfrm>
            <a:off x="3227471" y="0"/>
            <a:ext cx="5916529" cy="6857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78456FA-F0E9-4DD7-8870-29B134F5B8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7472" y="0"/>
            <a:ext cx="5916529" cy="6857994"/>
          </a:xfrm>
          <a:custGeom>
            <a:avLst/>
            <a:gdLst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511126 w 7888705"/>
              <a:gd name="connsiteY6" fmla="*/ 6346868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60910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205950 w 8094655"/>
              <a:gd name="connsiteY0" fmla="*/ 0 h 6857994"/>
              <a:gd name="connsiteX1" fmla="*/ 8094655 w 8094655"/>
              <a:gd name="connsiteY1" fmla="*/ 0 h 6857994"/>
              <a:gd name="connsiteX2" fmla="*/ 8094655 w 8094655"/>
              <a:gd name="connsiteY2" fmla="*/ 6857994 h 6857994"/>
              <a:gd name="connsiteX3" fmla="*/ 205950 w 8094655"/>
              <a:gd name="connsiteY3" fmla="*/ 6857994 h 6857994"/>
              <a:gd name="connsiteX4" fmla="*/ 205950 w 8094655"/>
              <a:gd name="connsiteY4" fmla="*/ 0 h 6857994"/>
              <a:gd name="connsiteX5" fmla="*/ 521813 w 8094655"/>
              <a:gd name="connsiteY5" fmla="*/ 6317514 h 6857994"/>
              <a:gd name="connsiteX6" fmla="*/ 521388 w 8094655"/>
              <a:gd name="connsiteY6" fmla="*/ 6332636 h 6857994"/>
              <a:gd name="connsiteX7" fmla="*/ 7564479 w 8094655"/>
              <a:gd name="connsiteY7" fmla="*/ 6331431 h 6857994"/>
              <a:gd name="connsiteX8" fmla="*/ 7562097 w 8094655"/>
              <a:gd name="connsiteY8" fmla="*/ 6315820 h 6857994"/>
              <a:gd name="connsiteX9" fmla="*/ 521813 w 809465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88381 w 7888705"/>
              <a:gd name="connsiteY5" fmla="*/ 6320012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88381 w 7888705"/>
              <a:gd name="connsiteY9" fmla="*/ 6320012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20817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48651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1143 w 7888705"/>
              <a:gd name="connsiteY8" fmla="*/ 631582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3094351 w 7888705"/>
              <a:gd name="connsiteY9" fmla="*/ 6318354 h 6857994"/>
              <a:gd name="connsiteX10" fmla="*/ 290879 w 7888705"/>
              <a:gd name="connsiteY10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46612 w 7888705"/>
              <a:gd name="connsiteY8" fmla="*/ 630102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70676 w 7888705"/>
              <a:gd name="connsiteY8" fmla="*/ 6325092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403155 w 7888705"/>
              <a:gd name="connsiteY8" fmla="*/ 6322594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7404 w 7888705"/>
              <a:gd name="connsiteY7" fmla="*/ 6330115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88705" h="6857994">
                <a:moveTo>
                  <a:pt x="0" y="0"/>
                </a:moveTo>
                <a:lnTo>
                  <a:pt x="7888705" y="0"/>
                </a:lnTo>
                <a:lnTo>
                  <a:pt x="7888705" y="6857994"/>
                </a:lnTo>
                <a:lnTo>
                  <a:pt x="0" y="6857994"/>
                </a:lnTo>
                <a:lnTo>
                  <a:pt x="0" y="0"/>
                </a:lnTo>
                <a:close/>
                <a:moveTo>
                  <a:pt x="290879" y="6322510"/>
                </a:moveTo>
                <a:cubicBezTo>
                  <a:pt x="287367" y="6322234"/>
                  <a:pt x="292193" y="6330895"/>
                  <a:pt x="292953" y="6330137"/>
                </a:cubicBezTo>
                <a:lnTo>
                  <a:pt x="7367404" y="6330115"/>
                </a:lnTo>
                <a:cubicBezTo>
                  <a:pt x="7367443" y="6327410"/>
                  <a:pt x="7365641" y="6322801"/>
                  <a:pt x="7365680" y="6320096"/>
                </a:cubicBezTo>
                <a:lnTo>
                  <a:pt x="290879" y="6322510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032" y="1106909"/>
            <a:ext cx="4749916" cy="3024000"/>
          </a:xfrm>
          <a:solidFill>
            <a:schemeClr val="bg1"/>
          </a:solidFill>
          <a:ln>
            <a:noFill/>
          </a:ln>
        </p:spPr>
        <p:txBody>
          <a:bodyPr wrap="square" lIns="288000" tIns="396000" rIns="0" bIns="144000" anchor="t">
            <a:noAutofit/>
          </a:bodyPr>
          <a:lstStyle>
            <a:lvl1pPr marL="0" marR="0" indent="0" algn="l" defTabSz="685800" rtl="0" eaLnBrk="1" fontAlgn="auto" latinLnBrk="0" hangingPunct="1">
              <a:lnSpc>
                <a:spcPts val="70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50">
                <a:solidFill>
                  <a:schemeClr val="accent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70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Divider page </a:t>
            </a:r>
            <a:r>
              <a:rPr lang="en-GB"/>
              <a:t>lorem ipsum</a:t>
            </a:r>
            <a:br>
              <a:rPr lang="en-GB"/>
            </a:br>
            <a:endParaRPr lang="en-GB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806CEBA-92B5-4A88-A06E-6A6F9AF9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872" y="6392169"/>
            <a:ext cx="4581257" cy="2758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7021D9-F093-4199-856C-63BB1FAC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2199" y="6393600"/>
            <a:ext cx="283796" cy="2797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D29D02-703E-4631-95A9-4E3B059CE6D1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30B28F-B8D4-48EF-B6E1-5E0F32355B19}"/>
              </a:ext>
            </a:extLst>
          </p:cNvPr>
          <p:cNvCxnSpPr/>
          <p:nvPr userDrawn="1"/>
        </p:nvCxnSpPr>
        <p:spPr>
          <a:xfrm>
            <a:off x="399600" y="6322819"/>
            <a:ext cx="26973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00C27C-0F1B-47C4-957B-0F1F42A97A83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14131597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38A9AE-9A68-4CD9-92F1-92E26CD3AD98}"/>
              </a:ext>
            </a:extLst>
          </p:cNvPr>
          <p:cNvSpPr/>
          <p:nvPr userDrawn="1"/>
        </p:nvSpPr>
        <p:spPr>
          <a:xfrm>
            <a:off x="0" y="-4460"/>
            <a:ext cx="9144000" cy="6862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F8752851-9890-4F7F-B3A0-71FF150E3B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4460"/>
            <a:ext cx="9153000" cy="6862460"/>
          </a:xfrm>
          <a:custGeom>
            <a:avLst/>
            <a:gdLst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511126 w 7888705"/>
              <a:gd name="connsiteY6" fmla="*/ 6346868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60910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205950 w 8094655"/>
              <a:gd name="connsiteY0" fmla="*/ 0 h 6857994"/>
              <a:gd name="connsiteX1" fmla="*/ 8094655 w 8094655"/>
              <a:gd name="connsiteY1" fmla="*/ 0 h 6857994"/>
              <a:gd name="connsiteX2" fmla="*/ 8094655 w 8094655"/>
              <a:gd name="connsiteY2" fmla="*/ 6857994 h 6857994"/>
              <a:gd name="connsiteX3" fmla="*/ 205950 w 8094655"/>
              <a:gd name="connsiteY3" fmla="*/ 6857994 h 6857994"/>
              <a:gd name="connsiteX4" fmla="*/ 205950 w 8094655"/>
              <a:gd name="connsiteY4" fmla="*/ 0 h 6857994"/>
              <a:gd name="connsiteX5" fmla="*/ 521813 w 8094655"/>
              <a:gd name="connsiteY5" fmla="*/ 6317514 h 6857994"/>
              <a:gd name="connsiteX6" fmla="*/ 521388 w 8094655"/>
              <a:gd name="connsiteY6" fmla="*/ 6332636 h 6857994"/>
              <a:gd name="connsiteX7" fmla="*/ 7564479 w 8094655"/>
              <a:gd name="connsiteY7" fmla="*/ 6331431 h 6857994"/>
              <a:gd name="connsiteX8" fmla="*/ 7562097 w 8094655"/>
              <a:gd name="connsiteY8" fmla="*/ 6315820 h 6857994"/>
              <a:gd name="connsiteX9" fmla="*/ 521813 w 809465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88381 w 7888705"/>
              <a:gd name="connsiteY5" fmla="*/ 6320012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88381 w 7888705"/>
              <a:gd name="connsiteY9" fmla="*/ 6320012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20817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48651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1143 w 7888705"/>
              <a:gd name="connsiteY8" fmla="*/ 631582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3094351 w 7888705"/>
              <a:gd name="connsiteY9" fmla="*/ 6318354 h 6857994"/>
              <a:gd name="connsiteX10" fmla="*/ 290879 w 7888705"/>
              <a:gd name="connsiteY10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46612 w 7888705"/>
              <a:gd name="connsiteY8" fmla="*/ 630102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70676 w 7888705"/>
              <a:gd name="connsiteY8" fmla="*/ 6325092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403155 w 7888705"/>
              <a:gd name="connsiteY8" fmla="*/ 6322594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7404 w 7888705"/>
              <a:gd name="connsiteY7" fmla="*/ 6330115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51170 w 7939875"/>
              <a:gd name="connsiteY0" fmla="*/ 0 h 6857994"/>
              <a:gd name="connsiteX1" fmla="*/ 7939875 w 7939875"/>
              <a:gd name="connsiteY1" fmla="*/ 0 h 6857994"/>
              <a:gd name="connsiteX2" fmla="*/ 7939875 w 7939875"/>
              <a:gd name="connsiteY2" fmla="*/ 6857994 h 6857994"/>
              <a:gd name="connsiteX3" fmla="*/ 0 w 7939875"/>
              <a:gd name="connsiteY3" fmla="*/ 6857994 h 6857994"/>
              <a:gd name="connsiteX4" fmla="*/ 51170 w 7939875"/>
              <a:gd name="connsiteY4" fmla="*/ 0 h 6857994"/>
              <a:gd name="connsiteX5" fmla="*/ 342049 w 7939875"/>
              <a:gd name="connsiteY5" fmla="*/ 6322510 h 6857994"/>
              <a:gd name="connsiteX6" fmla="*/ 344123 w 7939875"/>
              <a:gd name="connsiteY6" fmla="*/ 6330137 h 6857994"/>
              <a:gd name="connsiteX7" fmla="*/ 7418574 w 7939875"/>
              <a:gd name="connsiteY7" fmla="*/ 6330115 h 6857994"/>
              <a:gd name="connsiteX8" fmla="*/ 7416850 w 7939875"/>
              <a:gd name="connsiteY8" fmla="*/ 6320096 h 6857994"/>
              <a:gd name="connsiteX9" fmla="*/ 342049 w 7939875"/>
              <a:gd name="connsiteY9" fmla="*/ 6322510 h 685799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939875 w 7939875"/>
              <a:gd name="connsiteY2" fmla="*/ 686245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74994 w 7939875"/>
              <a:gd name="connsiteY2" fmla="*/ 6853533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74994 w 7939875"/>
              <a:gd name="connsiteY2" fmla="*/ 685799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69309 w 7939875"/>
              <a:gd name="connsiteY2" fmla="*/ 686245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69309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72152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57915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58096"/>
              <a:gd name="connsiteY0" fmla="*/ 0 h 6862454"/>
              <a:gd name="connsiteX1" fmla="*/ 7756689 w 7758096"/>
              <a:gd name="connsiteY1" fmla="*/ 0 h 6862454"/>
              <a:gd name="connsiteX2" fmla="*/ 7757915 w 7758096"/>
              <a:gd name="connsiteY2" fmla="*/ 6862454 h 6862454"/>
              <a:gd name="connsiteX3" fmla="*/ 0 w 7758096"/>
              <a:gd name="connsiteY3" fmla="*/ 6862454 h 6862454"/>
              <a:gd name="connsiteX4" fmla="*/ 0 w 7758096"/>
              <a:gd name="connsiteY4" fmla="*/ 0 h 6862454"/>
              <a:gd name="connsiteX5" fmla="*/ 342049 w 7758096"/>
              <a:gd name="connsiteY5" fmla="*/ 6326970 h 6862454"/>
              <a:gd name="connsiteX6" fmla="*/ 344123 w 7758096"/>
              <a:gd name="connsiteY6" fmla="*/ 6334597 h 6862454"/>
              <a:gd name="connsiteX7" fmla="*/ 7418574 w 7758096"/>
              <a:gd name="connsiteY7" fmla="*/ 6334575 h 6862454"/>
              <a:gd name="connsiteX8" fmla="*/ 7416850 w 7758096"/>
              <a:gd name="connsiteY8" fmla="*/ 6324556 h 6862454"/>
              <a:gd name="connsiteX9" fmla="*/ 342049 w 7758096"/>
              <a:gd name="connsiteY9" fmla="*/ 6326970 h 6862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58096" h="6862454">
                <a:moveTo>
                  <a:pt x="0" y="0"/>
                </a:moveTo>
                <a:lnTo>
                  <a:pt x="7756689" y="0"/>
                </a:lnTo>
                <a:cubicBezTo>
                  <a:pt x="7755742" y="2287485"/>
                  <a:pt x="7758862" y="4574969"/>
                  <a:pt x="7757915" y="6862454"/>
                </a:cubicBezTo>
                <a:lnTo>
                  <a:pt x="0" y="6862454"/>
                </a:lnTo>
                <a:lnTo>
                  <a:pt x="0" y="0"/>
                </a:lnTo>
                <a:close/>
                <a:moveTo>
                  <a:pt x="342049" y="6326970"/>
                </a:moveTo>
                <a:cubicBezTo>
                  <a:pt x="338537" y="6326694"/>
                  <a:pt x="343363" y="6335355"/>
                  <a:pt x="344123" y="6334597"/>
                </a:cubicBezTo>
                <a:lnTo>
                  <a:pt x="7418574" y="6334575"/>
                </a:lnTo>
                <a:cubicBezTo>
                  <a:pt x="7418613" y="6331870"/>
                  <a:pt x="7416811" y="6327261"/>
                  <a:pt x="7416850" y="6324556"/>
                </a:cubicBezTo>
                <a:lnTo>
                  <a:pt x="342049" y="6326970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599" y="532800"/>
            <a:ext cx="4590000" cy="1404000"/>
          </a:xfrm>
          <a:solidFill>
            <a:schemeClr val="accent2"/>
          </a:solidFill>
          <a:ln>
            <a:noFill/>
          </a:ln>
        </p:spPr>
        <p:txBody>
          <a:bodyPr wrap="none" lIns="288000" tIns="108000" rIns="0" bIns="144000" anchor="t">
            <a:normAutofit/>
          </a:bodyPr>
          <a:lstStyle>
            <a:lvl1pPr algn="l">
              <a:lnSpc>
                <a:spcPts val="7020"/>
              </a:lnSpc>
              <a:defRPr sz="585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page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48F01-6AB4-43BE-9CD1-BF2F9829B9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9600" y="1926001"/>
            <a:ext cx="4428000" cy="1224001"/>
          </a:xfrm>
          <a:solidFill>
            <a:schemeClr val="accent2"/>
          </a:solidFill>
          <a:ln>
            <a:noFill/>
          </a:ln>
        </p:spPr>
        <p:txBody>
          <a:bodyPr wrap="none" lIns="288000" tIns="108000" rIns="108000" bIns="0">
            <a:normAutofit/>
          </a:bodyPr>
          <a:lstStyle>
            <a:lvl1pPr marL="0" indent="0" algn="l">
              <a:lnSpc>
                <a:spcPts val="5550"/>
              </a:lnSpc>
              <a:spcAft>
                <a:spcPts val="0"/>
              </a:spcAft>
              <a:buNone/>
              <a:defRPr sz="58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lorem ipsum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82E5B82-F41C-4EA2-98E1-4D13CAB5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872" y="6392169"/>
            <a:ext cx="4581257" cy="275831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9D0375A-7D3F-4018-ABC1-7617E58EC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2199" y="6393600"/>
            <a:ext cx="283796" cy="2797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D29D02-703E-4631-95A9-4E3B059CE6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020A74D-468B-46AC-A14D-E9619DC3A3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860" y="6375600"/>
            <a:ext cx="2663794" cy="292394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Equality and Human Rights Commission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8456FA-F0E9-4DD7-8870-29B134F5B8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53000" cy="6857994"/>
          </a:xfrm>
          <a:custGeom>
            <a:avLst/>
            <a:gdLst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511126 w 7888705"/>
              <a:gd name="connsiteY6" fmla="*/ 6346868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60910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205950 w 8094655"/>
              <a:gd name="connsiteY0" fmla="*/ 0 h 6857994"/>
              <a:gd name="connsiteX1" fmla="*/ 8094655 w 8094655"/>
              <a:gd name="connsiteY1" fmla="*/ 0 h 6857994"/>
              <a:gd name="connsiteX2" fmla="*/ 8094655 w 8094655"/>
              <a:gd name="connsiteY2" fmla="*/ 6857994 h 6857994"/>
              <a:gd name="connsiteX3" fmla="*/ 205950 w 8094655"/>
              <a:gd name="connsiteY3" fmla="*/ 6857994 h 6857994"/>
              <a:gd name="connsiteX4" fmla="*/ 205950 w 8094655"/>
              <a:gd name="connsiteY4" fmla="*/ 0 h 6857994"/>
              <a:gd name="connsiteX5" fmla="*/ 521813 w 8094655"/>
              <a:gd name="connsiteY5" fmla="*/ 6317514 h 6857994"/>
              <a:gd name="connsiteX6" fmla="*/ 521388 w 8094655"/>
              <a:gd name="connsiteY6" fmla="*/ 6332636 h 6857994"/>
              <a:gd name="connsiteX7" fmla="*/ 7564479 w 8094655"/>
              <a:gd name="connsiteY7" fmla="*/ 6331431 h 6857994"/>
              <a:gd name="connsiteX8" fmla="*/ 7562097 w 8094655"/>
              <a:gd name="connsiteY8" fmla="*/ 6315820 h 6857994"/>
              <a:gd name="connsiteX9" fmla="*/ 521813 w 809465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88381 w 7888705"/>
              <a:gd name="connsiteY5" fmla="*/ 6320012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88381 w 7888705"/>
              <a:gd name="connsiteY9" fmla="*/ 6320012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20817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48651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1143 w 7888705"/>
              <a:gd name="connsiteY8" fmla="*/ 631582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3094351 w 7888705"/>
              <a:gd name="connsiteY9" fmla="*/ 6318354 h 6857994"/>
              <a:gd name="connsiteX10" fmla="*/ 290879 w 7888705"/>
              <a:gd name="connsiteY10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46612 w 7888705"/>
              <a:gd name="connsiteY8" fmla="*/ 630102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70676 w 7888705"/>
              <a:gd name="connsiteY8" fmla="*/ 6325092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403155 w 7888705"/>
              <a:gd name="connsiteY8" fmla="*/ 6322594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7404 w 7888705"/>
              <a:gd name="connsiteY7" fmla="*/ 6330115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88705" h="6857994">
                <a:moveTo>
                  <a:pt x="0" y="0"/>
                </a:moveTo>
                <a:lnTo>
                  <a:pt x="7888705" y="0"/>
                </a:lnTo>
                <a:lnTo>
                  <a:pt x="7888705" y="6857994"/>
                </a:lnTo>
                <a:lnTo>
                  <a:pt x="0" y="6857994"/>
                </a:lnTo>
                <a:lnTo>
                  <a:pt x="0" y="0"/>
                </a:lnTo>
                <a:close/>
                <a:moveTo>
                  <a:pt x="290879" y="6322510"/>
                </a:moveTo>
                <a:cubicBezTo>
                  <a:pt x="287367" y="6322234"/>
                  <a:pt x="292193" y="6330895"/>
                  <a:pt x="292953" y="6330137"/>
                </a:cubicBezTo>
                <a:lnTo>
                  <a:pt x="7367404" y="6330115"/>
                </a:lnTo>
                <a:cubicBezTo>
                  <a:pt x="7367443" y="6327410"/>
                  <a:pt x="7365641" y="6322801"/>
                  <a:pt x="7365680" y="6320096"/>
                </a:cubicBezTo>
                <a:lnTo>
                  <a:pt x="290879" y="6322510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0033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17BF-892B-4E66-BE1E-86111B41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DCD42-C654-4170-B655-BB2A8C5A8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F87CF-0513-4D13-953E-F804507D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B1F4D-9ADF-4D43-8B2A-098252A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D02-703E-4631-95A9-4E3B059CE6D1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CBB4BE-44DB-44AA-B83A-AC6D09534349}"/>
              </a:ext>
            </a:extLst>
          </p:cNvPr>
          <p:cNvCxnSpPr/>
          <p:nvPr userDrawn="1"/>
        </p:nvCxnSpPr>
        <p:spPr>
          <a:xfrm>
            <a:off x="398366" y="536520"/>
            <a:ext cx="83430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DC32D0-5E7A-4911-BD32-A7E7163439A8}"/>
              </a:ext>
            </a:extLst>
          </p:cNvPr>
          <p:cNvCxnSpPr/>
          <p:nvPr userDrawn="1"/>
        </p:nvCxnSpPr>
        <p:spPr>
          <a:xfrm>
            <a:off x="399600" y="6322819"/>
            <a:ext cx="8343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C96A7CA-C9D6-4CDD-A107-16B7E0ABEF7E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22899416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17BF-892B-4E66-BE1E-86111B41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DCD42-C654-4170-B655-BB2A8C5A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2181726"/>
            <a:ext cx="4079700" cy="39952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F87CF-0513-4D13-953E-F804507D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B1F4D-9ADF-4D43-8B2A-098252A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D02-703E-4631-95A9-4E3B059CE6D1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CBB4BE-44DB-44AA-B83A-AC6D09534349}"/>
              </a:ext>
            </a:extLst>
          </p:cNvPr>
          <p:cNvCxnSpPr/>
          <p:nvPr userDrawn="1"/>
        </p:nvCxnSpPr>
        <p:spPr>
          <a:xfrm>
            <a:off x="398366" y="536520"/>
            <a:ext cx="83430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DC32D0-5E7A-4911-BD32-A7E7163439A8}"/>
              </a:ext>
            </a:extLst>
          </p:cNvPr>
          <p:cNvCxnSpPr/>
          <p:nvPr userDrawn="1"/>
        </p:nvCxnSpPr>
        <p:spPr>
          <a:xfrm>
            <a:off x="399600" y="6322819"/>
            <a:ext cx="8343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4AA856-0F1F-4423-9E5F-27589DAA89F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61666" y="2181726"/>
            <a:ext cx="4079700" cy="3995237"/>
          </a:xfrm>
        </p:spPr>
        <p:txBody>
          <a:bodyPr/>
          <a:lstStyle>
            <a:lvl1pPr>
              <a:defRPr sz="1350" b="1"/>
            </a:lvl1pPr>
            <a:lvl2pPr marL="214313" indent="-214313">
              <a:buFont typeface="Symbol" panose="05050102010706020507" pitchFamily="18" charset="2"/>
              <a:buChar char="-"/>
              <a:defRPr b="0"/>
            </a:lvl2pPr>
            <a:lvl4pPr marL="0" indent="0">
              <a:lnSpc>
                <a:spcPts val="1875"/>
              </a:lnSpc>
              <a:buNone/>
              <a:defRPr sz="1350" b="0"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30FBC-6682-491B-9608-F24595A4975A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32214522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17BF-892B-4E66-BE1E-86111B41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7" y="897497"/>
            <a:ext cx="4079700" cy="7442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DCD42-C654-4170-B655-BB2A8C5A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2181726"/>
            <a:ext cx="4079700" cy="3995237"/>
          </a:xfrm>
        </p:spPr>
        <p:txBody>
          <a:bodyPr/>
          <a:lstStyle>
            <a:lvl1pPr>
              <a:spcAft>
                <a:spcPts val="900"/>
              </a:spcAft>
              <a:defRPr/>
            </a:lvl1pPr>
            <a:lvl2pPr>
              <a:spcAft>
                <a:spcPts val="900"/>
              </a:spcAft>
              <a:defRPr b="0"/>
            </a:lvl2pPr>
            <a:lvl3pPr>
              <a:defRPr b="1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F87CF-0513-4D13-953E-F804507D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B1F4D-9ADF-4D43-8B2A-098252A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D02-703E-4631-95A9-4E3B059CE6D1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CBB4BE-44DB-44AA-B83A-AC6D09534349}"/>
              </a:ext>
            </a:extLst>
          </p:cNvPr>
          <p:cNvCxnSpPr/>
          <p:nvPr userDrawn="1"/>
        </p:nvCxnSpPr>
        <p:spPr>
          <a:xfrm>
            <a:off x="398366" y="536520"/>
            <a:ext cx="83430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DC32D0-5E7A-4911-BD32-A7E7163439A8}"/>
              </a:ext>
            </a:extLst>
          </p:cNvPr>
          <p:cNvCxnSpPr/>
          <p:nvPr userDrawn="1"/>
        </p:nvCxnSpPr>
        <p:spPr>
          <a:xfrm>
            <a:off x="399600" y="6322819"/>
            <a:ext cx="8343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48FFA43-443A-4AC8-84F1-7DAEC3B660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1303" y="896938"/>
            <a:ext cx="4023122" cy="504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3C2E57-D8B3-4209-98B2-414F82525510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7047667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accent4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17BF-892B-4E66-BE1E-86111B41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DCD42-C654-4170-B655-BB2A8C5A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" y="2181726"/>
            <a:ext cx="7109100" cy="3995237"/>
          </a:xfrm>
        </p:spPr>
        <p:txBody>
          <a:bodyPr/>
          <a:lstStyle>
            <a:lvl1pPr>
              <a:lnSpc>
                <a:spcPts val="2700"/>
              </a:lnSpc>
              <a:defRPr sz="1950" b="1"/>
            </a:lvl1pPr>
            <a:lvl2pPr>
              <a:lnSpc>
                <a:spcPts val="1875"/>
              </a:lnSpc>
              <a:defRPr sz="1800" b="0"/>
            </a:lvl2pPr>
            <a:lvl3pPr marL="135000" indent="-216000">
              <a:lnSpc>
                <a:spcPts val="1875"/>
              </a:lnSpc>
              <a:buFont typeface="Symbol" panose="05050102010706020507" pitchFamily="18" charset="2"/>
              <a:buChar char="-"/>
              <a:defRPr sz="1800" b="0"/>
            </a:lvl3pPr>
            <a:lvl4pPr marL="486000" indent="-216000">
              <a:lnSpc>
                <a:spcPts val="1875"/>
              </a:lnSpc>
              <a:defRPr sz="1800" b="0"/>
            </a:lvl4pPr>
            <a:lvl5pPr marL="756000" indent="-216000">
              <a:lnSpc>
                <a:spcPts val="1875"/>
              </a:lnSpc>
              <a:defRPr sz="18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F87CF-0513-4D13-953E-F804507D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B1F4D-9ADF-4D43-8B2A-098252AC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29D02-703E-4631-95A9-4E3B059CE6D1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CBB4BE-44DB-44AA-B83A-AC6D09534349}"/>
              </a:ext>
            </a:extLst>
          </p:cNvPr>
          <p:cNvCxnSpPr/>
          <p:nvPr userDrawn="1"/>
        </p:nvCxnSpPr>
        <p:spPr>
          <a:xfrm>
            <a:off x="398366" y="536520"/>
            <a:ext cx="8343000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DC32D0-5E7A-4911-BD32-A7E7163439A8}"/>
              </a:ext>
            </a:extLst>
          </p:cNvPr>
          <p:cNvCxnSpPr/>
          <p:nvPr userDrawn="1"/>
        </p:nvCxnSpPr>
        <p:spPr>
          <a:xfrm>
            <a:off x="399600" y="6322819"/>
            <a:ext cx="8343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FD9FCBF-8B42-4944-AEF8-D8B040759364}"/>
              </a:ext>
            </a:extLst>
          </p:cNvPr>
          <p:cNvSpPr txBox="1"/>
          <p:nvPr userDrawn="1"/>
        </p:nvSpPr>
        <p:spPr>
          <a:xfrm>
            <a:off x="398523" y="6376537"/>
            <a:ext cx="285484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975" b="1">
                <a:solidFill>
                  <a:schemeClr val="tx2"/>
                </a:solidFill>
              </a:rPr>
              <a:t>Equality and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352565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 hidden="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8860" y="836567"/>
            <a:ext cx="4420297" cy="1006736"/>
          </a:xfrm>
          <a:solidFill>
            <a:schemeClr val="bg1"/>
          </a:solidFill>
        </p:spPr>
        <p:txBody>
          <a:bodyPr wrap="square" lIns="288000" tIns="108000" rIns="108000" bIns="0" anchor="t">
            <a:spAutoFit/>
          </a:bodyPr>
          <a:lstStyle>
            <a:lvl1pPr algn="l">
              <a:lnSpc>
                <a:spcPts val="7020"/>
              </a:lnSpc>
              <a:defRPr sz="58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Image slide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B848F6-73C6-4658-98D9-47526AE87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E53A9-9D69-4B48-AB12-DA1CD64F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3D29D02-703E-4631-95A9-4E3B059CE6D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976E77-B5B7-4FBB-A029-4938F1D8C9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8860" y="6375600"/>
            <a:ext cx="2663794" cy="292394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9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Equality and Human Rights Commission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FE905495-C2B0-4C56-8AAF-84DD989D3C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3" y="-4460"/>
            <a:ext cx="9153000" cy="6862460"/>
          </a:xfrm>
          <a:custGeom>
            <a:avLst/>
            <a:gdLst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511126 w 7888705"/>
              <a:gd name="connsiteY6" fmla="*/ 6346868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46868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511126 w 7888705"/>
              <a:gd name="connsiteY5" fmla="*/ 5111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511126 w 7888705"/>
              <a:gd name="connsiteY9" fmla="*/ 5111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5111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035626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035626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20626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20626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77579 w 7888705"/>
              <a:gd name="connsiteY8" fmla="*/ 6022926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77579 w 7888705"/>
              <a:gd name="connsiteY7" fmla="*/ 6336194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60910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9895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9895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564560 w 8453265"/>
              <a:gd name="connsiteY0" fmla="*/ 0 h 6857994"/>
              <a:gd name="connsiteX1" fmla="*/ 8453265 w 8453265"/>
              <a:gd name="connsiteY1" fmla="*/ 0 h 6857994"/>
              <a:gd name="connsiteX2" fmla="*/ 8453265 w 8453265"/>
              <a:gd name="connsiteY2" fmla="*/ 6857994 h 6857994"/>
              <a:gd name="connsiteX3" fmla="*/ 564560 w 8453265"/>
              <a:gd name="connsiteY3" fmla="*/ 6857994 h 6857994"/>
              <a:gd name="connsiteX4" fmla="*/ 564560 w 8453265"/>
              <a:gd name="connsiteY4" fmla="*/ 0 h 6857994"/>
              <a:gd name="connsiteX5" fmla="*/ 880423 w 8453265"/>
              <a:gd name="connsiteY5" fmla="*/ 6317514 h 6857994"/>
              <a:gd name="connsiteX6" fmla="*/ 879998 w 8453265"/>
              <a:gd name="connsiteY6" fmla="*/ 6332636 h 6857994"/>
              <a:gd name="connsiteX7" fmla="*/ 7923089 w 8453265"/>
              <a:gd name="connsiteY7" fmla="*/ 6331431 h 6857994"/>
              <a:gd name="connsiteX8" fmla="*/ 7920707 w 8453265"/>
              <a:gd name="connsiteY8" fmla="*/ 6315820 h 6857994"/>
              <a:gd name="connsiteX9" fmla="*/ 880423 w 8453265"/>
              <a:gd name="connsiteY9" fmla="*/ 6317514 h 6857994"/>
              <a:gd name="connsiteX0" fmla="*/ 205950 w 8094655"/>
              <a:gd name="connsiteY0" fmla="*/ 0 h 6857994"/>
              <a:gd name="connsiteX1" fmla="*/ 8094655 w 8094655"/>
              <a:gd name="connsiteY1" fmla="*/ 0 h 6857994"/>
              <a:gd name="connsiteX2" fmla="*/ 8094655 w 8094655"/>
              <a:gd name="connsiteY2" fmla="*/ 6857994 h 6857994"/>
              <a:gd name="connsiteX3" fmla="*/ 205950 w 8094655"/>
              <a:gd name="connsiteY3" fmla="*/ 6857994 h 6857994"/>
              <a:gd name="connsiteX4" fmla="*/ 205950 w 8094655"/>
              <a:gd name="connsiteY4" fmla="*/ 0 h 6857994"/>
              <a:gd name="connsiteX5" fmla="*/ 521813 w 8094655"/>
              <a:gd name="connsiteY5" fmla="*/ 6317514 h 6857994"/>
              <a:gd name="connsiteX6" fmla="*/ 521388 w 8094655"/>
              <a:gd name="connsiteY6" fmla="*/ 6332636 h 6857994"/>
              <a:gd name="connsiteX7" fmla="*/ 7564479 w 8094655"/>
              <a:gd name="connsiteY7" fmla="*/ 6331431 h 6857994"/>
              <a:gd name="connsiteX8" fmla="*/ 7562097 w 8094655"/>
              <a:gd name="connsiteY8" fmla="*/ 6315820 h 6857994"/>
              <a:gd name="connsiteX9" fmla="*/ 521813 w 809465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315863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315863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315438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17514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17514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88381 w 7888705"/>
              <a:gd name="connsiteY5" fmla="*/ 6320012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88381 w 7888705"/>
              <a:gd name="connsiteY9" fmla="*/ 6320012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332636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87956 w 7888705"/>
              <a:gd name="connsiteY6" fmla="*/ 6295160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31431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7 w 7888705"/>
              <a:gd name="connsiteY8" fmla="*/ 63158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20817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8645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48651 w 7888705"/>
              <a:gd name="connsiteY8" fmla="*/ 631831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1143 w 7888705"/>
              <a:gd name="connsiteY8" fmla="*/ 631582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3094351 w 7888705"/>
              <a:gd name="connsiteY9" fmla="*/ 6318354 h 6857994"/>
              <a:gd name="connsiteX10" fmla="*/ 290879 w 7888705"/>
              <a:gd name="connsiteY10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63641 w 7888705"/>
              <a:gd name="connsiteY8" fmla="*/ 6318320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58529 w 7888705"/>
              <a:gd name="connsiteY7" fmla="*/ 6328932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6146 w 7888705"/>
              <a:gd name="connsiteY8" fmla="*/ 6320818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8522 w 7888705"/>
              <a:gd name="connsiteY7" fmla="*/ 6381397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58644 w 7888705"/>
              <a:gd name="connsiteY8" fmla="*/ 6240871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46612 w 7888705"/>
              <a:gd name="connsiteY8" fmla="*/ 6301029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70676 w 7888705"/>
              <a:gd name="connsiteY8" fmla="*/ 6325092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403155 w 7888705"/>
              <a:gd name="connsiteY8" fmla="*/ 6322594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32427 w 7888705"/>
              <a:gd name="connsiteY7" fmla="*/ 6742344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0 w 7888705"/>
              <a:gd name="connsiteY0" fmla="*/ 0 h 6857994"/>
              <a:gd name="connsiteX1" fmla="*/ 7888705 w 7888705"/>
              <a:gd name="connsiteY1" fmla="*/ 0 h 6857994"/>
              <a:gd name="connsiteX2" fmla="*/ 7888705 w 7888705"/>
              <a:gd name="connsiteY2" fmla="*/ 6857994 h 6857994"/>
              <a:gd name="connsiteX3" fmla="*/ 0 w 7888705"/>
              <a:gd name="connsiteY3" fmla="*/ 6857994 h 6857994"/>
              <a:gd name="connsiteX4" fmla="*/ 0 w 7888705"/>
              <a:gd name="connsiteY4" fmla="*/ 0 h 6857994"/>
              <a:gd name="connsiteX5" fmla="*/ 290879 w 7888705"/>
              <a:gd name="connsiteY5" fmla="*/ 6322510 h 6857994"/>
              <a:gd name="connsiteX6" fmla="*/ 292953 w 7888705"/>
              <a:gd name="connsiteY6" fmla="*/ 6330137 h 6857994"/>
              <a:gd name="connsiteX7" fmla="*/ 7367404 w 7888705"/>
              <a:gd name="connsiteY7" fmla="*/ 6330115 h 6857994"/>
              <a:gd name="connsiteX8" fmla="*/ 7365680 w 7888705"/>
              <a:gd name="connsiteY8" fmla="*/ 6320096 h 6857994"/>
              <a:gd name="connsiteX9" fmla="*/ 290879 w 7888705"/>
              <a:gd name="connsiteY9" fmla="*/ 6322510 h 6857994"/>
              <a:gd name="connsiteX0" fmla="*/ 51170 w 7939875"/>
              <a:gd name="connsiteY0" fmla="*/ 0 h 6857994"/>
              <a:gd name="connsiteX1" fmla="*/ 7939875 w 7939875"/>
              <a:gd name="connsiteY1" fmla="*/ 0 h 6857994"/>
              <a:gd name="connsiteX2" fmla="*/ 7939875 w 7939875"/>
              <a:gd name="connsiteY2" fmla="*/ 6857994 h 6857994"/>
              <a:gd name="connsiteX3" fmla="*/ 0 w 7939875"/>
              <a:gd name="connsiteY3" fmla="*/ 6857994 h 6857994"/>
              <a:gd name="connsiteX4" fmla="*/ 51170 w 7939875"/>
              <a:gd name="connsiteY4" fmla="*/ 0 h 6857994"/>
              <a:gd name="connsiteX5" fmla="*/ 342049 w 7939875"/>
              <a:gd name="connsiteY5" fmla="*/ 6322510 h 6857994"/>
              <a:gd name="connsiteX6" fmla="*/ 344123 w 7939875"/>
              <a:gd name="connsiteY6" fmla="*/ 6330137 h 6857994"/>
              <a:gd name="connsiteX7" fmla="*/ 7418574 w 7939875"/>
              <a:gd name="connsiteY7" fmla="*/ 6330115 h 6857994"/>
              <a:gd name="connsiteX8" fmla="*/ 7416850 w 7939875"/>
              <a:gd name="connsiteY8" fmla="*/ 6320096 h 6857994"/>
              <a:gd name="connsiteX9" fmla="*/ 342049 w 7939875"/>
              <a:gd name="connsiteY9" fmla="*/ 6322510 h 685799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939875 w 7939875"/>
              <a:gd name="connsiteY2" fmla="*/ 686245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74994 w 7939875"/>
              <a:gd name="connsiteY2" fmla="*/ 6853533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74994 w 7939875"/>
              <a:gd name="connsiteY2" fmla="*/ 685799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939875"/>
              <a:gd name="connsiteY0" fmla="*/ 0 h 6862454"/>
              <a:gd name="connsiteX1" fmla="*/ 7939875 w 7939875"/>
              <a:gd name="connsiteY1" fmla="*/ 4460 h 6862454"/>
              <a:gd name="connsiteX2" fmla="*/ 7769309 w 7939875"/>
              <a:gd name="connsiteY2" fmla="*/ 6862454 h 6862454"/>
              <a:gd name="connsiteX3" fmla="*/ 0 w 7939875"/>
              <a:gd name="connsiteY3" fmla="*/ 6862454 h 6862454"/>
              <a:gd name="connsiteX4" fmla="*/ 0 w 7939875"/>
              <a:gd name="connsiteY4" fmla="*/ 0 h 6862454"/>
              <a:gd name="connsiteX5" fmla="*/ 342049 w 7939875"/>
              <a:gd name="connsiteY5" fmla="*/ 6326970 h 6862454"/>
              <a:gd name="connsiteX6" fmla="*/ 344123 w 7939875"/>
              <a:gd name="connsiteY6" fmla="*/ 6334597 h 6862454"/>
              <a:gd name="connsiteX7" fmla="*/ 7418574 w 7939875"/>
              <a:gd name="connsiteY7" fmla="*/ 6334575 h 6862454"/>
              <a:gd name="connsiteX8" fmla="*/ 7416850 w 7939875"/>
              <a:gd name="connsiteY8" fmla="*/ 6324556 h 6862454"/>
              <a:gd name="connsiteX9" fmla="*/ 342049 w 7939875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69309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72152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74994"/>
              <a:gd name="connsiteY0" fmla="*/ 0 h 6862454"/>
              <a:gd name="connsiteX1" fmla="*/ 7774994 w 7774994"/>
              <a:gd name="connsiteY1" fmla="*/ 0 h 6862454"/>
              <a:gd name="connsiteX2" fmla="*/ 7757915 w 7774994"/>
              <a:gd name="connsiteY2" fmla="*/ 6862454 h 6862454"/>
              <a:gd name="connsiteX3" fmla="*/ 0 w 7774994"/>
              <a:gd name="connsiteY3" fmla="*/ 6862454 h 6862454"/>
              <a:gd name="connsiteX4" fmla="*/ 0 w 7774994"/>
              <a:gd name="connsiteY4" fmla="*/ 0 h 6862454"/>
              <a:gd name="connsiteX5" fmla="*/ 342049 w 7774994"/>
              <a:gd name="connsiteY5" fmla="*/ 6326970 h 6862454"/>
              <a:gd name="connsiteX6" fmla="*/ 344123 w 7774994"/>
              <a:gd name="connsiteY6" fmla="*/ 6334597 h 6862454"/>
              <a:gd name="connsiteX7" fmla="*/ 7418574 w 7774994"/>
              <a:gd name="connsiteY7" fmla="*/ 6334575 h 6862454"/>
              <a:gd name="connsiteX8" fmla="*/ 7416850 w 7774994"/>
              <a:gd name="connsiteY8" fmla="*/ 6324556 h 6862454"/>
              <a:gd name="connsiteX9" fmla="*/ 342049 w 7774994"/>
              <a:gd name="connsiteY9" fmla="*/ 6326970 h 6862454"/>
              <a:gd name="connsiteX0" fmla="*/ 0 w 7758096"/>
              <a:gd name="connsiteY0" fmla="*/ 0 h 6862454"/>
              <a:gd name="connsiteX1" fmla="*/ 7756689 w 7758096"/>
              <a:gd name="connsiteY1" fmla="*/ 0 h 6862454"/>
              <a:gd name="connsiteX2" fmla="*/ 7757915 w 7758096"/>
              <a:gd name="connsiteY2" fmla="*/ 6862454 h 6862454"/>
              <a:gd name="connsiteX3" fmla="*/ 0 w 7758096"/>
              <a:gd name="connsiteY3" fmla="*/ 6862454 h 6862454"/>
              <a:gd name="connsiteX4" fmla="*/ 0 w 7758096"/>
              <a:gd name="connsiteY4" fmla="*/ 0 h 6862454"/>
              <a:gd name="connsiteX5" fmla="*/ 342049 w 7758096"/>
              <a:gd name="connsiteY5" fmla="*/ 6326970 h 6862454"/>
              <a:gd name="connsiteX6" fmla="*/ 344123 w 7758096"/>
              <a:gd name="connsiteY6" fmla="*/ 6334597 h 6862454"/>
              <a:gd name="connsiteX7" fmla="*/ 7418574 w 7758096"/>
              <a:gd name="connsiteY7" fmla="*/ 6334575 h 6862454"/>
              <a:gd name="connsiteX8" fmla="*/ 7416850 w 7758096"/>
              <a:gd name="connsiteY8" fmla="*/ 6324556 h 6862454"/>
              <a:gd name="connsiteX9" fmla="*/ 342049 w 7758096"/>
              <a:gd name="connsiteY9" fmla="*/ 6326970 h 6862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58096" h="6862454">
                <a:moveTo>
                  <a:pt x="0" y="0"/>
                </a:moveTo>
                <a:lnTo>
                  <a:pt x="7756689" y="0"/>
                </a:lnTo>
                <a:cubicBezTo>
                  <a:pt x="7755742" y="2287485"/>
                  <a:pt x="7758862" y="4574969"/>
                  <a:pt x="7757915" y="6862454"/>
                </a:cubicBezTo>
                <a:lnTo>
                  <a:pt x="0" y="6862454"/>
                </a:lnTo>
                <a:lnTo>
                  <a:pt x="0" y="0"/>
                </a:lnTo>
                <a:close/>
                <a:moveTo>
                  <a:pt x="342049" y="6326970"/>
                </a:moveTo>
                <a:cubicBezTo>
                  <a:pt x="338537" y="6326694"/>
                  <a:pt x="343363" y="6335355"/>
                  <a:pt x="344123" y="6334597"/>
                </a:cubicBezTo>
                <a:lnTo>
                  <a:pt x="7418574" y="6334575"/>
                </a:lnTo>
                <a:cubicBezTo>
                  <a:pt x="7418613" y="6331870"/>
                  <a:pt x="7416811" y="6327261"/>
                  <a:pt x="7416850" y="6324556"/>
                </a:cubicBezTo>
                <a:lnTo>
                  <a:pt x="342049" y="6326970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669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38A9AE-9A68-4CD9-92F1-92E26CD3AD98}"/>
              </a:ext>
            </a:extLst>
          </p:cNvPr>
          <p:cNvSpPr/>
          <p:nvPr userDrawn="1"/>
        </p:nvSpPr>
        <p:spPr>
          <a:xfrm>
            <a:off x="0" y="0"/>
            <a:ext cx="9144000" cy="3347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2CECC-812A-4205-A02D-AE94D686B5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492" y="2278503"/>
            <a:ext cx="3834000" cy="1404000"/>
          </a:xfrm>
          <a:solidFill>
            <a:schemeClr val="accent2"/>
          </a:solidFill>
        </p:spPr>
        <p:txBody>
          <a:bodyPr wrap="square" lIns="288000" tIns="108000" rIns="108000" bIns="0" anchor="t">
            <a:noAutofit/>
          </a:bodyPr>
          <a:lstStyle>
            <a:lvl1pPr algn="l">
              <a:lnSpc>
                <a:spcPts val="7020"/>
              </a:lnSpc>
              <a:defRPr sz="585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5D528E-D56B-4B90-B3F0-42DF04AF535F}"/>
              </a:ext>
            </a:extLst>
          </p:cNvPr>
          <p:cNvSpPr txBox="1"/>
          <p:nvPr userDrawn="1"/>
        </p:nvSpPr>
        <p:spPr>
          <a:xfrm>
            <a:off x="5853573" y="6116275"/>
            <a:ext cx="2887579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350" b="1">
                <a:solidFill>
                  <a:schemeClr val="bg1"/>
                </a:solidFill>
              </a:rPr>
              <a:t>equalityhumanrights.com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412500" y="543600"/>
            <a:ext cx="2330100" cy="795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859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7690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1B6E6E-5872-2148-8AB4-87996ADB09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0043" y="2131764"/>
            <a:ext cx="5903913" cy="8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Varah" pitchFamily="2" charset="77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AC17AE1-82B5-7843-B7FA-6381072908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20156" y="3429000"/>
            <a:ext cx="4103687" cy="7223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/>
              <a:t>Add name</a:t>
            </a:r>
          </a:p>
          <a:p>
            <a:pPr lvl="0"/>
            <a:r>
              <a:rPr lang="en-US"/>
              <a:t>Add person’s title</a:t>
            </a:r>
          </a:p>
        </p:txBody>
      </p:sp>
    </p:spTree>
    <p:extLst>
      <p:ext uri="{BB962C8B-B14F-4D97-AF65-F5344CB8AC3E}">
        <p14:creationId xmlns:p14="http://schemas.microsoft.com/office/powerpoint/2010/main" val="11056084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AFA940B-18E9-994B-8AF5-6FB341FCC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618455"/>
            <a:ext cx="7632848" cy="865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04455"/>
                </a:solidFill>
                <a:latin typeface="Varah" pitchFamily="2" charset="77"/>
              </a:defRPr>
            </a:lvl1pPr>
          </a:lstStyle>
          <a:p>
            <a:pPr lvl="0"/>
            <a:r>
              <a:rPr lang="en-US"/>
              <a:t>Insert page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32C9E84-1841-4B44-867A-179FD9D1B4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700808"/>
            <a:ext cx="7272808" cy="722313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/>
              <a:t>Insert bullet point</a:t>
            </a:r>
          </a:p>
          <a:p>
            <a:pPr lvl="0"/>
            <a:r>
              <a:rPr lang="en-US"/>
              <a:t>Insert bullet point</a:t>
            </a:r>
          </a:p>
        </p:txBody>
      </p:sp>
    </p:spTree>
    <p:extLst>
      <p:ext uri="{BB962C8B-B14F-4D97-AF65-F5344CB8AC3E}">
        <p14:creationId xmlns:p14="http://schemas.microsoft.com/office/powerpoint/2010/main" val="8506121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3714066-8A84-1841-8A07-4D4C854600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618455"/>
            <a:ext cx="7632848" cy="865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04455"/>
                </a:solidFill>
                <a:latin typeface="Varah" pitchFamily="2" charset="77"/>
              </a:defRPr>
            </a:lvl1pPr>
          </a:lstStyle>
          <a:p>
            <a:pPr lvl="0"/>
            <a:r>
              <a:rPr lang="en-US"/>
              <a:t>Insert page title on</a:t>
            </a:r>
          </a:p>
          <a:p>
            <a:pPr lvl="0"/>
            <a:r>
              <a:rPr lang="en-US"/>
              <a:t>two lines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FBE668DB-E3A8-FF41-98AA-F7DCACE98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2130623"/>
            <a:ext cx="7272808" cy="722313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/>
              <a:t>Insert bullet point</a:t>
            </a:r>
          </a:p>
          <a:p>
            <a:pPr lvl="0"/>
            <a:r>
              <a:rPr lang="en-US"/>
              <a:t>Insert bullet point</a:t>
            </a:r>
          </a:p>
        </p:txBody>
      </p:sp>
    </p:spTree>
    <p:extLst>
      <p:ext uri="{BB962C8B-B14F-4D97-AF65-F5344CB8AC3E}">
        <p14:creationId xmlns:p14="http://schemas.microsoft.com/office/powerpoint/2010/main" val="21015397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22302" cy="809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5701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r="-26553"/>
          <a:stretch/>
        </p:blipFill>
        <p:spPr>
          <a:xfrm>
            <a:off x="-5806" y="-1526"/>
            <a:ext cx="12092445" cy="6992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71" y="493200"/>
            <a:ext cx="1441850" cy="824611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524002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800" baseline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58"/>
            <a:ext cx="4184204" cy="2299453"/>
          </a:xfrm>
        </p:spPr>
        <p:txBody>
          <a:bodyPr anchor="ctr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811312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0621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4457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0824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8970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766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8133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2127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1351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7320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8100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0231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55446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8081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0079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22302" cy="80913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9756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07329" cy="106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100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01"/>
            <a:ext cx="9144001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22302" cy="80913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2939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369" r="76" b="325"/>
          <a:stretch/>
        </p:blipFill>
        <p:spPr>
          <a:xfrm>
            <a:off x="-42422" y="-735291"/>
            <a:ext cx="9253538" cy="7602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03" y="493200"/>
            <a:ext cx="1081388" cy="824611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674834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100" baseline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60"/>
            <a:ext cx="4184204" cy="2299453"/>
          </a:xfrm>
        </p:spPr>
        <p:txBody>
          <a:bodyPr anchor="ctr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123299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4488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80235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58595B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19294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8485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7245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37522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7529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1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7397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6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136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70939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6413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80611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95539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144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07329" cy="10699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1548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br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54201"/>
            <a:ext cx="9144000" cy="4278969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60364" y="1972800"/>
            <a:ext cx="1054780" cy="1827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900" b="0" i="0" smtClean="0">
                <a:solidFill>
                  <a:schemeClr val="tx1"/>
                </a:solidFill>
                <a:latin typeface="+mn-lt"/>
                <a:ea typeface="+mj-ea"/>
                <a:cs typeface="Tahoma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defTabSz="914400">
              <a:spcBef>
                <a:spcPct val="0"/>
              </a:spcBef>
            </a:pPr>
            <a:r>
              <a:rPr lang="en-GB"/>
              <a:t>Insert Date Here</a:t>
            </a:r>
            <a:endParaRPr lang="en-US"/>
          </a:p>
        </p:txBody>
      </p:sp>
      <p:sp>
        <p:nvSpPr>
          <p:cNvPr id="8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360001" y="931200"/>
            <a:ext cx="6480000" cy="3053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600" b="1" i="0">
                <a:solidFill>
                  <a:schemeClr val="accent1"/>
                </a:solidFill>
                <a:latin typeface="+mj-lt"/>
                <a:cs typeface="Tahoma"/>
              </a:defRPr>
            </a:lvl1pPr>
          </a:lstStyle>
          <a:p>
            <a:r>
              <a:rPr lang="en-US"/>
              <a:t>Presentation title goes here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1243200"/>
            <a:ext cx="6480000" cy="5524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600" b="0" i="0" smtClean="0">
                <a:solidFill>
                  <a:schemeClr val="accent2"/>
                </a:solidFill>
                <a:latin typeface="+mj-lt"/>
                <a:ea typeface="+mj-ea"/>
                <a:cs typeface="Tahoma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defTabSz="914400">
              <a:spcBef>
                <a:spcPct val="0"/>
              </a:spcBef>
            </a:pPr>
            <a:r>
              <a:rPr lang="en-GB"/>
              <a:t>Presentation sub-title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856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0" y="1"/>
            <a:ext cx="9144000" cy="68580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360000" y="6270171"/>
            <a:ext cx="842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8655761" y="6378395"/>
            <a:ext cx="126638" cy="92333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fld id="{F9EEDEC3-62C2-4363-BB26-E6EA1895165E}" type="slidenum">
              <a:rPr lang="en-GB" sz="600" b="1" i="0" smtClean="0">
                <a:solidFill>
                  <a:srgbClr val="FFFFFF"/>
                </a:solidFill>
                <a:latin typeface="+mn-lt"/>
                <a:cs typeface="Tahoma"/>
              </a:rPr>
              <a:pPr/>
              <a:t>‹#›</a:t>
            </a:fld>
            <a:endParaRPr lang="en-GB" sz="600" b="1" i="0">
              <a:solidFill>
                <a:srgbClr val="FFFFFF"/>
              </a:solidFill>
              <a:latin typeface="+mn-lt"/>
              <a:cs typeface="Tahoma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60000" y="348343"/>
            <a:ext cx="842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360001" y="451200"/>
            <a:ext cx="6480000" cy="3053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+mj-lt"/>
                <a:cs typeface="Tahoma"/>
              </a:defRPr>
            </a:lvl1pPr>
          </a:lstStyle>
          <a:p>
            <a:r>
              <a:rPr lang="en-US"/>
              <a:t>Headline title goes here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763200"/>
            <a:ext cx="6480000" cy="5524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600" b="0" i="0" smtClean="0">
                <a:solidFill>
                  <a:schemeClr val="accent5"/>
                </a:solidFill>
                <a:latin typeface="+mj-lt"/>
                <a:ea typeface="+mj-ea"/>
                <a:cs typeface="Tahoma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defTabSz="914400">
              <a:spcBef>
                <a:spcPct val="0"/>
              </a:spcBef>
            </a:pPr>
            <a:r>
              <a:rPr lang="en-GB"/>
              <a:t>Headline sub-title goes here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F9220F-16D4-4C79-949D-C1954E7806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001" y="449648"/>
            <a:ext cx="1331999" cy="33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9362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60000" y="6270171"/>
            <a:ext cx="842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8655761" y="6378395"/>
            <a:ext cx="126638" cy="92333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fld id="{F9EEDEC3-62C2-4363-BB26-E6EA1895165E}" type="slidenum">
              <a:rPr lang="en-GB" sz="600" b="1" i="0" smtClean="0">
                <a:solidFill>
                  <a:srgbClr val="FFFFFF"/>
                </a:solidFill>
                <a:latin typeface="+mn-lt"/>
                <a:cs typeface="Tahoma"/>
              </a:rPr>
              <a:pPr/>
              <a:t>‹#›</a:t>
            </a:fld>
            <a:endParaRPr lang="en-GB" sz="600" b="1" i="0">
              <a:solidFill>
                <a:srgbClr val="FFFFFF"/>
              </a:solidFill>
              <a:latin typeface="+mn-lt"/>
              <a:cs typeface="Tahoma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60000" y="348343"/>
            <a:ext cx="842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360001" y="451200"/>
            <a:ext cx="6480000" cy="3053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+mj-lt"/>
                <a:cs typeface="Tahoma"/>
              </a:defRPr>
            </a:lvl1pPr>
          </a:lstStyle>
          <a:p>
            <a:r>
              <a:rPr lang="en-US"/>
              <a:t>Headline title goes here</a:t>
            </a:r>
            <a:endParaRPr lang="en-GB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4" y="763200"/>
            <a:ext cx="6480000" cy="5524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600" b="0" i="0" smtClean="0">
                <a:solidFill>
                  <a:schemeClr val="bg1"/>
                </a:solidFill>
                <a:latin typeface="+mj-lt"/>
                <a:ea typeface="+mj-ea"/>
                <a:cs typeface="Tahoma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defTabSz="914400">
              <a:spcBef>
                <a:spcPct val="0"/>
              </a:spcBef>
            </a:pPr>
            <a:r>
              <a:rPr lang="en-GB"/>
              <a:t>Headline sub-title goes here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3B18D0-D69C-4430-A09D-2393BCEAC1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001" y="449648"/>
            <a:ext cx="1331999" cy="33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214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bre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0839" y="-1"/>
            <a:ext cx="5383160" cy="6858001"/>
          </a:xfrm>
          <a:prstGeom prst="rect">
            <a:avLst/>
          </a:prstGeom>
        </p:spPr>
      </p:pic>
      <p:sp>
        <p:nvSpPr>
          <p:cNvPr id="11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360001" y="2845750"/>
            <a:ext cx="3220494" cy="3053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600" b="1" i="0">
                <a:solidFill>
                  <a:schemeClr val="accent1"/>
                </a:solidFill>
                <a:latin typeface="+mj-lt"/>
                <a:cs typeface="Tahoma"/>
              </a:defRPr>
            </a:lvl1pPr>
          </a:lstStyle>
          <a:p>
            <a:r>
              <a:rPr lang="en-US"/>
              <a:t>Headline title goes here</a:t>
            </a:r>
            <a:endParaRPr lang="en-GB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5" y="3157664"/>
            <a:ext cx="3220217" cy="5524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600" b="0" i="0" smtClean="0">
                <a:solidFill>
                  <a:schemeClr val="accent2"/>
                </a:solidFill>
                <a:latin typeface="+mj-lt"/>
                <a:ea typeface="+mj-ea"/>
                <a:cs typeface="Tahoma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 defTabSz="914400">
              <a:spcBef>
                <a:spcPct val="0"/>
              </a:spcBef>
            </a:pPr>
            <a:r>
              <a:rPr lang="en-GB"/>
              <a:t>Headline sub-title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7734710" y="-1125247"/>
            <a:ext cx="914400" cy="1219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US" sz="120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62113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6CA4B196-11C6-E24B-A282-B2868AFD56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0006" y="0"/>
            <a:ext cx="90038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324000">
            <a:normAutofit/>
          </a:bodyPr>
          <a:lstStyle>
            <a:lvl1pPr marL="0" indent="0" algn="l">
              <a:buNone/>
              <a:defRPr sz="105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7CFADB-A03D-3145-9910-18C7948503E6}"/>
              </a:ext>
            </a:extLst>
          </p:cNvPr>
          <p:cNvGrpSpPr/>
          <p:nvPr userDrawn="1"/>
        </p:nvGrpSpPr>
        <p:grpSpPr>
          <a:xfrm>
            <a:off x="1" y="0"/>
            <a:ext cx="142241" cy="6858000"/>
            <a:chOff x="-2123440" y="-3332480"/>
            <a:chExt cx="142240" cy="725424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C6428E-B5C9-1848-B156-3498EC792BE6}"/>
                </a:ext>
              </a:extLst>
            </p:cNvPr>
            <p:cNvSpPr/>
            <p:nvPr/>
          </p:nvSpPr>
          <p:spPr>
            <a:xfrm>
              <a:off x="-2123440" y="-3332480"/>
              <a:ext cx="142240" cy="2418080"/>
            </a:xfrm>
            <a:prstGeom prst="rect">
              <a:avLst/>
            </a:prstGeom>
            <a:solidFill>
              <a:srgbClr val="177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CF5086A-7653-4841-A4F2-65B87B9DCDB0}"/>
                </a:ext>
              </a:extLst>
            </p:cNvPr>
            <p:cNvSpPr/>
            <p:nvPr/>
          </p:nvSpPr>
          <p:spPr>
            <a:xfrm>
              <a:off x="-2123440" y="-914400"/>
              <a:ext cx="142240" cy="2418080"/>
            </a:xfrm>
            <a:prstGeom prst="rect">
              <a:avLst/>
            </a:prstGeom>
            <a:solidFill>
              <a:srgbClr val="6743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069C85-8F3E-0143-9CA8-0D32AF3570CB}"/>
                </a:ext>
              </a:extLst>
            </p:cNvPr>
            <p:cNvSpPr/>
            <p:nvPr/>
          </p:nvSpPr>
          <p:spPr>
            <a:xfrm>
              <a:off x="-2123440" y="1503680"/>
              <a:ext cx="142240" cy="2418080"/>
            </a:xfrm>
            <a:prstGeom prst="rect">
              <a:avLst/>
            </a:prstGeom>
            <a:solidFill>
              <a:srgbClr val="048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</p:grpSp>
      <p:sp>
        <p:nvSpPr>
          <p:cNvPr id="9" name="Title 9">
            <a:extLst>
              <a:ext uri="{FF2B5EF4-FFF2-40B4-BE49-F238E27FC236}">
                <a16:creationId xmlns:a16="http://schemas.microsoft.com/office/drawing/2014/main" id="{0AA49F94-DE99-4F42-A6E6-FEA3481137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294" y="4493147"/>
            <a:ext cx="3621496" cy="7477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37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dirty="0" smtClean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/>
              <a:t>Click to edit master title style</a:t>
            </a:r>
            <a:br>
              <a:rPr lang="en-US"/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ITC Franklin Gothic BookCp"/>
              </a:rPr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1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93511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3 GLOBAL MARKETING\BRANDING\Logos\MASTER LOGO\RGB (web &amp; screen usage)\MEDIACOM_RGB_NE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8467" y="6436342"/>
            <a:ext cx="1145167" cy="2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80294" y="0"/>
            <a:ext cx="5063706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00B08A-8686-D044-A901-8415C58528FC}"/>
              </a:ext>
            </a:extLst>
          </p:cNvPr>
          <p:cNvSpPr txBox="1">
            <a:spLocks/>
          </p:cNvSpPr>
          <p:nvPr userDrawn="1"/>
        </p:nvSpPr>
        <p:spPr>
          <a:xfrm>
            <a:off x="1" y="0"/>
            <a:ext cx="4076053" cy="6858000"/>
          </a:xfrm>
          <a:prstGeom prst="rect">
            <a:avLst/>
          </a:prstGeom>
          <a:solidFill>
            <a:srgbClr val="1777B3"/>
          </a:solidFill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ts val="3120"/>
              </a:lnSpc>
              <a:spcBef>
                <a:spcPct val="0"/>
              </a:spcBef>
              <a:buNone/>
              <a:defRPr sz="26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0" i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060025-ABCE-F64E-948F-7A224EC45187}"/>
              </a:ext>
            </a:extLst>
          </p:cNvPr>
          <p:cNvCxnSpPr/>
          <p:nvPr userDrawn="1"/>
        </p:nvCxnSpPr>
        <p:spPr>
          <a:xfrm>
            <a:off x="1487840" y="2459063"/>
            <a:ext cx="9608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E6A9C5C-E1E0-3341-A765-2D07A0CB7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21" y="2612765"/>
            <a:ext cx="2720554" cy="771157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style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CE37D1-E693-B04C-817F-3996352A98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04309" y="1817743"/>
            <a:ext cx="802461" cy="563149"/>
          </a:xfrm>
          <a:prstGeom prst="rect">
            <a:avLst/>
          </a:prstGeom>
        </p:spPr>
        <p:txBody>
          <a:bodyPr wrap="none" anchor="ctr"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56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06AB-A548-864D-9158-5E786DBD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6"/>
            <a:ext cx="7886700" cy="132503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CE9E69-AB75-CA49-9EE0-F8EB8C6CF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3 GLOBAL MARKETING\BRANDING\Logos\MASTER LOGO\RGB (web &amp; screen usage)\MEDIACOM_RGB_NE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8467" y="6436342"/>
            <a:ext cx="1145167" cy="2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80294" y="0"/>
            <a:ext cx="5063706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00B08A-8686-D044-A901-8415C58528FC}"/>
              </a:ext>
            </a:extLst>
          </p:cNvPr>
          <p:cNvSpPr txBox="1">
            <a:spLocks/>
          </p:cNvSpPr>
          <p:nvPr userDrawn="1"/>
        </p:nvSpPr>
        <p:spPr>
          <a:xfrm>
            <a:off x="1" y="0"/>
            <a:ext cx="4076053" cy="6858000"/>
          </a:xfrm>
          <a:prstGeom prst="rect">
            <a:avLst/>
          </a:prstGeom>
          <a:solidFill>
            <a:schemeClr val="accent2"/>
          </a:solidFill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ts val="3120"/>
              </a:lnSpc>
              <a:spcBef>
                <a:spcPct val="0"/>
              </a:spcBef>
              <a:buNone/>
              <a:defRPr sz="26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0" i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060025-ABCE-F64E-948F-7A224EC45187}"/>
              </a:ext>
            </a:extLst>
          </p:cNvPr>
          <p:cNvCxnSpPr/>
          <p:nvPr userDrawn="1"/>
        </p:nvCxnSpPr>
        <p:spPr>
          <a:xfrm>
            <a:off x="1487840" y="2459063"/>
            <a:ext cx="9608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E6A9C5C-E1E0-3341-A765-2D07A0CB7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21" y="2612765"/>
            <a:ext cx="2720554" cy="771157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style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CE37D1-E693-B04C-817F-3996352A98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04309" y="1817743"/>
            <a:ext cx="802461" cy="563149"/>
          </a:xfrm>
          <a:prstGeom prst="rect">
            <a:avLst/>
          </a:prstGeom>
        </p:spPr>
        <p:txBody>
          <a:bodyPr wrap="none" anchor="ctr"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90274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:\3 GLOBAL MARKETING\BRANDING\Logos\MASTER LOGO\RGB (web &amp; screen usage)\MEDIACOM_RGB_NE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8467" y="6436342"/>
            <a:ext cx="1145167" cy="21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80294" y="0"/>
            <a:ext cx="5063706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/>
          <a:lstStyle>
            <a:lvl1pPr marL="0" indent="0">
              <a:buNone/>
              <a:defRPr sz="12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00B08A-8686-D044-A901-8415C58528FC}"/>
              </a:ext>
            </a:extLst>
          </p:cNvPr>
          <p:cNvSpPr txBox="1">
            <a:spLocks/>
          </p:cNvSpPr>
          <p:nvPr userDrawn="1"/>
        </p:nvSpPr>
        <p:spPr>
          <a:xfrm>
            <a:off x="1" y="0"/>
            <a:ext cx="4076053" cy="6858000"/>
          </a:xfrm>
          <a:prstGeom prst="rect">
            <a:avLst/>
          </a:prstGeom>
          <a:solidFill>
            <a:schemeClr val="accent3"/>
          </a:solidFill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ts val="3120"/>
              </a:lnSpc>
              <a:spcBef>
                <a:spcPct val="0"/>
              </a:spcBef>
              <a:buNone/>
              <a:defRPr sz="26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0" i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060025-ABCE-F64E-948F-7A224EC45187}"/>
              </a:ext>
            </a:extLst>
          </p:cNvPr>
          <p:cNvCxnSpPr/>
          <p:nvPr userDrawn="1"/>
        </p:nvCxnSpPr>
        <p:spPr>
          <a:xfrm>
            <a:off x="1487840" y="2459063"/>
            <a:ext cx="9608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E6A9C5C-E1E0-3341-A765-2D07A0CB74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121" y="2612765"/>
            <a:ext cx="2720554" cy="771157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style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CE37D1-E693-B04C-817F-3996352A98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04309" y="1817743"/>
            <a:ext cx="802461" cy="563149"/>
          </a:xfrm>
          <a:prstGeom prst="rect">
            <a:avLst/>
          </a:prstGeom>
        </p:spPr>
        <p:txBody>
          <a:bodyPr wrap="none" anchor="ctr"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69096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42900" y="1752601"/>
            <a:ext cx="4030692" cy="432039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46661E3-44B1-084F-A8B9-6E1B502BC5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0" y="1752601"/>
            <a:ext cx="4030692" cy="432039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3299A6B5-280C-A64A-B6F3-5CDB2E4FC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Full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3E9D7-81B1-7942-91B3-00C7D1D947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838" y="1494367"/>
            <a:ext cx="8061744" cy="4124953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1446" indent="-171446">
              <a:buFont typeface="Arial" panose="020B0604020202020204" pitchFamily="34" charset="0"/>
              <a:buChar char="•"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342892" indent="-288918">
              <a:buSzPct val="60000"/>
              <a:buFont typeface="Courier New" panose="02070309020205020404" pitchFamily="49" charset="0"/>
              <a:buChar char="o"/>
              <a:tabLst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D6DA3D-D534-9B47-9741-4ECE3ECBA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344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ank Slide 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956FE31-B266-0040-83B6-7C84EEED76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6" y="1150193"/>
            <a:ext cx="8074025" cy="4339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6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75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B875AE-27D6-284B-83F9-019CD388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2C527-8B9D-8246-91A9-9409711269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1568569"/>
            <a:ext cx="4191000" cy="441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1C1CAAC-FCE1-0F49-9213-68198B5B93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1557069"/>
            <a:ext cx="4030692" cy="441241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9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B875AE-27D6-284B-83F9-019CD388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2C527-8B9D-8246-91A9-9409711269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417" y="1752602"/>
            <a:ext cx="4002657" cy="229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1A8408A-BD39-1143-B159-ADEF618119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5517" y="1752602"/>
            <a:ext cx="4002657" cy="229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0AD97FB-93BE-DB45-A52D-FBEDA471E6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6418" y="4175185"/>
            <a:ext cx="4004813" cy="175978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DA043C3-CCE6-E94E-86B7-2C87584D0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9112" y="4171350"/>
            <a:ext cx="4004813" cy="175978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80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18576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s: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DAB9BD6-3961-D844-A683-C94021227A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6646" y="1531303"/>
            <a:ext cx="4085959" cy="4544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8ADCB3-C9B3-EC48-9458-35DF44484D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900" y="3795623"/>
            <a:ext cx="1718813" cy="2280164"/>
          </a:xfrm>
          <a:prstGeom prst="rect">
            <a:avLst/>
          </a:prstGeom>
          <a:solidFill>
            <a:schemeClr val="tx1"/>
          </a:solidFill>
        </p:spPr>
        <p:txBody>
          <a:bodyPr vert="horz"/>
          <a:lstStyle>
            <a:lvl1pPr marL="0" indent="0">
              <a:spcBef>
                <a:spcPts val="0"/>
              </a:spcBef>
              <a:buNone/>
              <a:tabLst>
                <a:tab pos="447664" algn="l"/>
              </a:tabLst>
              <a:defRPr sz="10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66693" indent="0">
              <a:buNone/>
              <a:defRPr sz="1200">
                <a:solidFill>
                  <a:srgbClr val="5F574F"/>
                </a:solidFill>
              </a:defRPr>
            </a:lvl2pPr>
            <a:lvl3pPr marL="709595" indent="0">
              <a:buNone/>
              <a:defRPr sz="1200">
                <a:solidFill>
                  <a:srgbClr val="5F574F"/>
                </a:solidFill>
              </a:defRPr>
            </a:lvl3pPr>
            <a:lvl4pPr marL="1076298" indent="0">
              <a:buNone/>
              <a:defRPr sz="1200">
                <a:solidFill>
                  <a:srgbClr val="5F574F"/>
                </a:solidFill>
              </a:defRPr>
            </a:lvl4pPr>
            <a:lvl5pPr marL="1608098" indent="0"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B875AE-27D6-284B-83F9-019CD3887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C0A91070-F4E3-A444-B946-7B741CC2EC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77042" y="1531303"/>
            <a:ext cx="4085959" cy="454448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05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D2B1AF1-6C07-0848-B705-FA2E9E65A6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4188" y="3795623"/>
            <a:ext cx="1718813" cy="2280164"/>
          </a:xfrm>
          <a:prstGeom prst="rect">
            <a:avLst/>
          </a:prstGeom>
          <a:solidFill>
            <a:schemeClr val="tx1"/>
          </a:solidFill>
        </p:spPr>
        <p:txBody>
          <a:bodyPr vert="horz"/>
          <a:lstStyle>
            <a:lvl1pPr marL="0" indent="0">
              <a:spcBef>
                <a:spcPts val="0"/>
              </a:spcBef>
              <a:buNone/>
              <a:tabLst>
                <a:tab pos="447664" algn="l"/>
              </a:tabLst>
              <a:defRPr sz="10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66693" indent="0">
              <a:buNone/>
              <a:defRPr sz="1200">
                <a:solidFill>
                  <a:srgbClr val="5F574F"/>
                </a:solidFill>
              </a:defRPr>
            </a:lvl2pPr>
            <a:lvl3pPr marL="709595" indent="0">
              <a:buNone/>
              <a:defRPr sz="1200">
                <a:solidFill>
                  <a:srgbClr val="5F574F"/>
                </a:solidFill>
              </a:defRPr>
            </a:lvl3pPr>
            <a:lvl4pPr marL="1076298" indent="0">
              <a:buNone/>
              <a:defRPr sz="1200">
                <a:solidFill>
                  <a:srgbClr val="5F574F"/>
                </a:solidFill>
              </a:defRPr>
            </a:lvl4pPr>
            <a:lvl5pPr marL="1608098" indent="0"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480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956FE31-B266-0040-83B6-7C84EEED76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704" y="1150193"/>
            <a:ext cx="8074025" cy="4339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8">
            <a:extLst>
              <a:ext uri="{FF2B5EF4-FFF2-40B4-BE49-F238E27FC236}">
                <a16:creationId xmlns:a16="http://schemas.microsoft.com/office/drawing/2014/main" id="{F9CEC71D-BC91-5440-9BB9-35CDC82F7E6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42901" y="1902125"/>
            <a:ext cx="7990217" cy="39638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3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956FE31-B266-0040-83B6-7C84EEED76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704" y="1150193"/>
            <a:ext cx="8074025" cy="4339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8">
            <a:extLst>
              <a:ext uri="{FF2B5EF4-FFF2-40B4-BE49-F238E27FC236}">
                <a16:creationId xmlns:a16="http://schemas.microsoft.com/office/drawing/2014/main" id="{F9CEC71D-BC91-5440-9BB9-35CDC82F7E6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42901" y="1752602"/>
            <a:ext cx="4229100" cy="411336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351B5D0-0424-9548-AF82-140D2DAF7C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2308" y="1752602"/>
            <a:ext cx="4030692" cy="413636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349241" indent="-171446" defTabSz="0">
              <a:buFont typeface="Arial" panose="020B0604020202020204" pitchFamily="34" charset="0"/>
              <a:buChar char="•"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00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 compar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D8C40EE-84A0-3745-B2E6-A3F7BE6A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4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E00DAF-ECE6-634B-A984-948D31552EE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53953" y="5371583"/>
            <a:ext cx="1776230" cy="26450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783E9B5-932B-2743-A48C-72119B97179D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695910" y="5362330"/>
            <a:ext cx="1776230" cy="26450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hart Placeholder 8">
            <a:extLst>
              <a:ext uri="{FF2B5EF4-FFF2-40B4-BE49-F238E27FC236}">
                <a16:creationId xmlns:a16="http://schemas.microsoft.com/office/drawing/2014/main" id="{BFB98C4B-E252-CC48-AB8E-DFC6506ED44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698706" y="1786738"/>
            <a:ext cx="3713876" cy="35731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Chart Placeholder 8">
            <a:extLst>
              <a:ext uri="{FF2B5EF4-FFF2-40B4-BE49-F238E27FC236}">
                <a16:creationId xmlns:a16="http://schemas.microsoft.com/office/drawing/2014/main" id="{84DF7898-F63B-1F4D-8858-3FC3DA64D52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52267" y="1786738"/>
            <a:ext cx="3713876" cy="35731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8CE71E7-A9F3-E444-871F-17DB90C0A38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98706" y="1497599"/>
            <a:ext cx="3713876" cy="2891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 algn="ctr">
              <a:buNone/>
              <a:defRPr sz="1600"/>
            </a:lvl2pPr>
            <a:lvl3pPr marL="914378" indent="0" algn="ctr">
              <a:buNone/>
              <a:defRPr sz="1400"/>
            </a:lvl3pPr>
            <a:lvl4pPr marL="1371566" indent="0" algn="ctr">
              <a:buNone/>
              <a:defRPr sz="1200"/>
            </a:lvl4pPr>
            <a:lvl5pPr marL="1828754" indent="0" algn="ctr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5B5982A-241D-6342-9E63-00B22BE6612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53953" y="1497599"/>
            <a:ext cx="3713876" cy="2891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 algn="ctr">
              <a:buNone/>
              <a:defRPr sz="1600"/>
            </a:lvl2pPr>
            <a:lvl3pPr marL="914378" indent="0" algn="ctr">
              <a:buNone/>
              <a:defRPr sz="1400"/>
            </a:lvl3pPr>
            <a:lvl4pPr marL="1371566" indent="0" algn="ctr">
              <a:buNone/>
              <a:defRPr sz="1200"/>
            </a:lvl4pPr>
            <a:lvl5pPr marL="1828754" indent="0" algn="ctr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9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 graph compar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D8C40EE-84A0-3745-B2E6-A3F7BE6A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38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CE00DAF-ECE6-634B-A984-948D31552EE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53953" y="4554969"/>
            <a:ext cx="1776230" cy="26450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783E9B5-932B-2743-A48C-72119B97179D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695910" y="4545715"/>
            <a:ext cx="1776230" cy="264505"/>
          </a:xfrm>
          <a:prstGeom prst="rect">
            <a:avLst/>
          </a:prstGeom>
          <a:noFill/>
        </p:spPr>
        <p:txBody>
          <a:bodyPr lIns="0" anchor="ctr"/>
          <a:lstStyle>
            <a:lvl1pPr marL="0" indent="0"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hart Placeholder 8">
            <a:extLst>
              <a:ext uri="{FF2B5EF4-FFF2-40B4-BE49-F238E27FC236}">
                <a16:creationId xmlns:a16="http://schemas.microsoft.com/office/drawing/2014/main" id="{BFB98C4B-E252-CC48-AB8E-DFC6506ED44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698706" y="1671721"/>
            <a:ext cx="3713876" cy="2875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Chart Placeholder 8">
            <a:extLst>
              <a:ext uri="{FF2B5EF4-FFF2-40B4-BE49-F238E27FC236}">
                <a16:creationId xmlns:a16="http://schemas.microsoft.com/office/drawing/2014/main" id="{84DF7898-F63B-1F4D-8858-3FC3DA64D52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52267" y="1671721"/>
            <a:ext cx="3713876" cy="2875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FD8311-8D79-D942-9499-D6E06A969E5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7774" y="5033334"/>
            <a:ext cx="8064809" cy="976403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47664" algn="l"/>
              </a:tabLst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26669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59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29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09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8CE71E7-A9F3-E444-871F-17DB90C0A38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98706" y="1382581"/>
            <a:ext cx="3713876" cy="2891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 algn="ctr">
              <a:buNone/>
              <a:defRPr sz="1600"/>
            </a:lvl2pPr>
            <a:lvl3pPr marL="914378" indent="0" algn="ctr">
              <a:buNone/>
              <a:defRPr sz="1400"/>
            </a:lvl3pPr>
            <a:lvl4pPr marL="1371566" indent="0" algn="ctr">
              <a:buNone/>
              <a:defRPr sz="1200"/>
            </a:lvl4pPr>
            <a:lvl5pPr marL="1828754" indent="0" algn="ctr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5B5982A-241D-6342-9E63-00B22BE6612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53953" y="1382581"/>
            <a:ext cx="3713876" cy="2891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457189" indent="0" algn="ctr">
              <a:buNone/>
              <a:defRPr sz="1600"/>
            </a:lvl2pPr>
            <a:lvl3pPr marL="914378" indent="0" algn="ctr">
              <a:buNone/>
              <a:defRPr sz="1400"/>
            </a:lvl3pPr>
            <a:lvl4pPr marL="1371566" indent="0" algn="ctr">
              <a:buNone/>
              <a:defRPr sz="1200"/>
            </a:lvl4pPr>
            <a:lvl5pPr marL="1828754" indent="0" algn="ctr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492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C2FE318-9961-5C41-B1BA-AFE4243693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1015" y="3007209"/>
            <a:ext cx="2513899" cy="2490699"/>
          </a:xfrm>
          <a:custGeom>
            <a:avLst/>
            <a:gdLst>
              <a:gd name="connsiteX0" fmla="*/ 0 w 2557361"/>
              <a:gd name="connsiteY0" fmla="*/ 0 h 2122303"/>
              <a:gd name="connsiteX1" fmla="*/ 955592 w 2557361"/>
              <a:gd name="connsiteY1" fmla="*/ 0 h 2122303"/>
              <a:gd name="connsiteX2" fmla="*/ 1261689 w 2557361"/>
              <a:gd name="connsiteY2" fmla="*/ 258673 h 2122303"/>
              <a:gd name="connsiteX3" fmla="*/ 1567785 w 2557361"/>
              <a:gd name="connsiteY3" fmla="*/ 0 h 2122303"/>
              <a:gd name="connsiteX4" fmla="*/ 2557361 w 2557361"/>
              <a:gd name="connsiteY4" fmla="*/ 0 h 2122303"/>
              <a:gd name="connsiteX5" fmla="*/ 2557361 w 2557361"/>
              <a:gd name="connsiteY5" fmla="*/ 2122303 h 2122303"/>
              <a:gd name="connsiteX6" fmla="*/ 0 w 2557361"/>
              <a:gd name="connsiteY6" fmla="*/ 2122303 h 212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7361" h="2122303">
                <a:moveTo>
                  <a:pt x="0" y="0"/>
                </a:moveTo>
                <a:lnTo>
                  <a:pt x="955592" y="0"/>
                </a:lnTo>
                <a:lnTo>
                  <a:pt x="1261689" y="258673"/>
                </a:lnTo>
                <a:lnTo>
                  <a:pt x="1567785" y="0"/>
                </a:lnTo>
                <a:lnTo>
                  <a:pt x="2557361" y="0"/>
                </a:lnTo>
                <a:lnTo>
                  <a:pt x="2557361" y="2122303"/>
                </a:lnTo>
                <a:lnTo>
                  <a:pt x="0" y="212230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28800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D76ED2EC-7280-704F-84A4-4CA91CFEE54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 rot="10800000">
            <a:off x="510388" y="1752601"/>
            <a:ext cx="2495899" cy="1401917"/>
          </a:xfrm>
          <a:custGeom>
            <a:avLst/>
            <a:gdLst>
              <a:gd name="connsiteX0" fmla="*/ 2540368 w 2540368"/>
              <a:gd name="connsiteY0" fmla="*/ 1220372 h 1220372"/>
              <a:gd name="connsiteX1" fmla="*/ 0 w 2540368"/>
              <a:gd name="connsiteY1" fmla="*/ 1220372 h 1220372"/>
              <a:gd name="connsiteX2" fmla="*/ 0 w 2540368"/>
              <a:gd name="connsiteY2" fmla="*/ 259506 h 1220372"/>
              <a:gd name="connsiteX3" fmla="*/ 971599 w 2540368"/>
              <a:gd name="connsiteY3" fmla="*/ 259506 h 1220372"/>
              <a:gd name="connsiteX4" fmla="*/ 1278681 w 2540368"/>
              <a:gd name="connsiteY4" fmla="*/ 0 h 1220372"/>
              <a:gd name="connsiteX5" fmla="*/ 1585764 w 2540368"/>
              <a:gd name="connsiteY5" fmla="*/ 259506 h 1220372"/>
              <a:gd name="connsiteX6" fmla="*/ 2540368 w 2540368"/>
              <a:gd name="connsiteY6" fmla="*/ 259506 h 122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368" h="1220372">
                <a:moveTo>
                  <a:pt x="2540368" y="1220372"/>
                </a:moveTo>
                <a:lnTo>
                  <a:pt x="0" y="1220372"/>
                </a:lnTo>
                <a:lnTo>
                  <a:pt x="0" y="259506"/>
                </a:lnTo>
                <a:lnTo>
                  <a:pt x="971599" y="259506"/>
                </a:lnTo>
                <a:lnTo>
                  <a:pt x="1278681" y="0"/>
                </a:lnTo>
                <a:lnTo>
                  <a:pt x="1585764" y="259506"/>
                </a:lnTo>
                <a:lnTo>
                  <a:pt x="2540368" y="259506"/>
                </a:lnTo>
                <a:close/>
              </a:path>
            </a:pathLst>
          </a:custGeom>
          <a:solidFill>
            <a:schemeClr val="bg2"/>
          </a:solidFill>
          <a:ln w="381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" b="0" i="0">
                <a:solidFill>
                  <a:schemeClr val="accent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0F5B8B-5AB7-4C42-9A90-B1B4D8A9E08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5340" y="2095263"/>
            <a:ext cx="1600356" cy="831640"/>
          </a:xfrm>
          <a:prstGeom prst="rect">
            <a:avLst/>
          </a:prstGeom>
          <a:noFill/>
        </p:spPr>
        <p:txBody>
          <a:bodyPr wrap="none" lIns="0" tIns="0" rIns="0" bIns="0" anchor="ctr"/>
          <a:lstStyle>
            <a:lvl1pPr marL="0" indent="0" algn="ctr">
              <a:buNone/>
              <a:defRPr sz="4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431908B7-5C20-A14D-94CA-9DDE0108E28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201" y="3007209"/>
            <a:ext cx="2513899" cy="2490699"/>
          </a:xfrm>
          <a:custGeom>
            <a:avLst/>
            <a:gdLst>
              <a:gd name="connsiteX0" fmla="*/ 0 w 2557361"/>
              <a:gd name="connsiteY0" fmla="*/ 0 h 2122303"/>
              <a:gd name="connsiteX1" fmla="*/ 955592 w 2557361"/>
              <a:gd name="connsiteY1" fmla="*/ 0 h 2122303"/>
              <a:gd name="connsiteX2" fmla="*/ 1261689 w 2557361"/>
              <a:gd name="connsiteY2" fmla="*/ 258673 h 2122303"/>
              <a:gd name="connsiteX3" fmla="*/ 1567785 w 2557361"/>
              <a:gd name="connsiteY3" fmla="*/ 0 h 2122303"/>
              <a:gd name="connsiteX4" fmla="*/ 2557361 w 2557361"/>
              <a:gd name="connsiteY4" fmla="*/ 0 h 2122303"/>
              <a:gd name="connsiteX5" fmla="*/ 2557361 w 2557361"/>
              <a:gd name="connsiteY5" fmla="*/ 2122303 h 2122303"/>
              <a:gd name="connsiteX6" fmla="*/ 0 w 2557361"/>
              <a:gd name="connsiteY6" fmla="*/ 2122303 h 212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7361" h="2122303">
                <a:moveTo>
                  <a:pt x="0" y="0"/>
                </a:moveTo>
                <a:lnTo>
                  <a:pt x="955592" y="0"/>
                </a:lnTo>
                <a:lnTo>
                  <a:pt x="1261689" y="258673"/>
                </a:lnTo>
                <a:lnTo>
                  <a:pt x="1567785" y="0"/>
                </a:lnTo>
                <a:lnTo>
                  <a:pt x="2557361" y="0"/>
                </a:lnTo>
                <a:lnTo>
                  <a:pt x="2557361" y="2122303"/>
                </a:lnTo>
                <a:lnTo>
                  <a:pt x="0" y="212230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28800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AEE2D79D-6A8D-D547-ADF8-810294DE1C0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 rot="10800000">
            <a:off x="3328574" y="1764103"/>
            <a:ext cx="2495899" cy="1401917"/>
          </a:xfrm>
          <a:custGeom>
            <a:avLst/>
            <a:gdLst>
              <a:gd name="connsiteX0" fmla="*/ 2540368 w 2540368"/>
              <a:gd name="connsiteY0" fmla="*/ 1220372 h 1220372"/>
              <a:gd name="connsiteX1" fmla="*/ 0 w 2540368"/>
              <a:gd name="connsiteY1" fmla="*/ 1220372 h 1220372"/>
              <a:gd name="connsiteX2" fmla="*/ 0 w 2540368"/>
              <a:gd name="connsiteY2" fmla="*/ 259506 h 1220372"/>
              <a:gd name="connsiteX3" fmla="*/ 971599 w 2540368"/>
              <a:gd name="connsiteY3" fmla="*/ 259506 h 1220372"/>
              <a:gd name="connsiteX4" fmla="*/ 1278681 w 2540368"/>
              <a:gd name="connsiteY4" fmla="*/ 0 h 1220372"/>
              <a:gd name="connsiteX5" fmla="*/ 1585764 w 2540368"/>
              <a:gd name="connsiteY5" fmla="*/ 259506 h 1220372"/>
              <a:gd name="connsiteX6" fmla="*/ 2540368 w 2540368"/>
              <a:gd name="connsiteY6" fmla="*/ 259506 h 122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368" h="1220372">
                <a:moveTo>
                  <a:pt x="2540368" y="1220372"/>
                </a:moveTo>
                <a:lnTo>
                  <a:pt x="0" y="1220372"/>
                </a:lnTo>
                <a:lnTo>
                  <a:pt x="0" y="259506"/>
                </a:lnTo>
                <a:lnTo>
                  <a:pt x="971599" y="259506"/>
                </a:lnTo>
                <a:lnTo>
                  <a:pt x="1278681" y="0"/>
                </a:lnTo>
                <a:lnTo>
                  <a:pt x="1585764" y="259506"/>
                </a:lnTo>
                <a:lnTo>
                  <a:pt x="2540368" y="259506"/>
                </a:lnTo>
                <a:close/>
              </a:path>
            </a:pathLst>
          </a:custGeom>
          <a:solidFill>
            <a:schemeClr val="bg2"/>
          </a:solidFill>
          <a:ln w="381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" b="0" i="0">
                <a:solidFill>
                  <a:schemeClr val="accent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5D8ADE6-B31F-E144-ADEB-AAC3D6335E2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73526" y="2095263"/>
            <a:ext cx="1600356" cy="831640"/>
          </a:xfrm>
          <a:prstGeom prst="rect">
            <a:avLst/>
          </a:prstGeom>
          <a:noFill/>
        </p:spPr>
        <p:txBody>
          <a:bodyPr wrap="none" lIns="0" tIns="0" rIns="0" bIns="0" anchor="ctr"/>
          <a:lstStyle>
            <a:lvl1pPr marL="0" indent="0" algn="ctr">
              <a:buNone/>
              <a:defRPr sz="4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3" name="Text Placeholder 34">
            <a:extLst>
              <a:ext uri="{FF2B5EF4-FFF2-40B4-BE49-F238E27FC236}">
                <a16:creationId xmlns:a16="http://schemas.microsoft.com/office/drawing/2014/main" id="{5A218813-4A94-714C-A6D0-26185160472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121143" y="3007209"/>
            <a:ext cx="2513899" cy="2490699"/>
          </a:xfrm>
          <a:custGeom>
            <a:avLst/>
            <a:gdLst>
              <a:gd name="connsiteX0" fmla="*/ 0 w 2557361"/>
              <a:gd name="connsiteY0" fmla="*/ 0 h 2122303"/>
              <a:gd name="connsiteX1" fmla="*/ 955592 w 2557361"/>
              <a:gd name="connsiteY1" fmla="*/ 0 h 2122303"/>
              <a:gd name="connsiteX2" fmla="*/ 1261689 w 2557361"/>
              <a:gd name="connsiteY2" fmla="*/ 258673 h 2122303"/>
              <a:gd name="connsiteX3" fmla="*/ 1567785 w 2557361"/>
              <a:gd name="connsiteY3" fmla="*/ 0 h 2122303"/>
              <a:gd name="connsiteX4" fmla="*/ 2557361 w 2557361"/>
              <a:gd name="connsiteY4" fmla="*/ 0 h 2122303"/>
              <a:gd name="connsiteX5" fmla="*/ 2557361 w 2557361"/>
              <a:gd name="connsiteY5" fmla="*/ 2122303 h 2122303"/>
              <a:gd name="connsiteX6" fmla="*/ 0 w 2557361"/>
              <a:gd name="connsiteY6" fmla="*/ 2122303 h 212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7361" h="2122303">
                <a:moveTo>
                  <a:pt x="0" y="0"/>
                </a:moveTo>
                <a:lnTo>
                  <a:pt x="955592" y="0"/>
                </a:lnTo>
                <a:lnTo>
                  <a:pt x="1261689" y="258673"/>
                </a:lnTo>
                <a:lnTo>
                  <a:pt x="1567785" y="0"/>
                </a:lnTo>
                <a:lnTo>
                  <a:pt x="2557361" y="0"/>
                </a:lnTo>
                <a:lnTo>
                  <a:pt x="2557361" y="2122303"/>
                </a:lnTo>
                <a:lnTo>
                  <a:pt x="0" y="212230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360000" rIns="360000" bIns="28800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714A8899-300F-5B4F-97E8-96883C08515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 rot="10800000">
            <a:off x="6130516" y="1741100"/>
            <a:ext cx="2495899" cy="1401917"/>
          </a:xfrm>
          <a:custGeom>
            <a:avLst/>
            <a:gdLst>
              <a:gd name="connsiteX0" fmla="*/ 2540368 w 2540368"/>
              <a:gd name="connsiteY0" fmla="*/ 1220372 h 1220372"/>
              <a:gd name="connsiteX1" fmla="*/ 0 w 2540368"/>
              <a:gd name="connsiteY1" fmla="*/ 1220372 h 1220372"/>
              <a:gd name="connsiteX2" fmla="*/ 0 w 2540368"/>
              <a:gd name="connsiteY2" fmla="*/ 259506 h 1220372"/>
              <a:gd name="connsiteX3" fmla="*/ 971599 w 2540368"/>
              <a:gd name="connsiteY3" fmla="*/ 259506 h 1220372"/>
              <a:gd name="connsiteX4" fmla="*/ 1278681 w 2540368"/>
              <a:gd name="connsiteY4" fmla="*/ 0 h 1220372"/>
              <a:gd name="connsiteX5" fmla="*/ 1585764 w 2540368"/>
              <a:gd name="connsiteY5" fmla="*/ 259506 h 1220372"/>
              <a:gd name="connsiteX6" fmla="*/ 2540368 w 2540368"/>
              <a:gd name="connsiteY6" fmla="*/ 259506 h 122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368" h="1220372">
                <a:moveTo>
                  <a:pt x="2540368" y="1220372"/>
                </a:moveTo>
                <a:lnTo>
                  <a:pt x="0" y="1220372"/>
                </a:lnTo>
                <a:lnTo>
                  <a:pt x="0" y="259506"/>
                </a:lnTo>
                <a:lnTo>
                  <a:pt x="971599" y="259506"/>
                </a:lnTo>
                <a:lnTo>
                  <a:pt x="1278681" y="0"/>
                </a:lnTo>
                <a:lnTo>
                  <a:pt x="1585764" y="259506"/>
                </a:lnTo>
                <a:lnTo>
                  <a:pt x="2540368" y="259506"/>
                </a:lnTo>
                <a:close/>
              </a:path>
            </a:pathLst>
          </a:custGeom>
          <a:solidFill>
            <a:schemeClr val="bg2"/>
          </a:solidFill>
          <a:ln w="38100">
            <a:noFill/>
            <a:miter lim="800000"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0" b="0" i="0">
                <a:solidFill>
                  <a:schemeClr val="accent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D457C08-78EC-014E-BA1C-6659BEA010D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75468" y="2106764"/>
            <a:ext cx="1600356" cy="831640"/>
          </a:xfrm>
          <a:prstGeom prst="rect">
            <a:avLst/>
          </a:prstGeom>
          <a:noFill/>
        </p:spPr>
        <p:txBody>
          <a:bodyPr wrap="none" lIns="0" tIns="0" rIns="0" bIns="0" anchor="ctr"/>
          <a:lstStyle>
            <a:lvl1pPr marL="0" indent="0" algn="ctr">
              <a:buNone/>
              <a:defRPr sz="48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8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806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lis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D5B592-9C40-3947-8A38-BD239E0DEFB1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85097" y="1752600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6B68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60ABFAB-3F3D-4C40-A7D1-DCC36515BF05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78272" y="239877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A0CEDDC-78D5-7E4A-990D-B247C8297E99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078164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9EBE40A-4DDD-CE4F-80AF-9FA5F6D17C40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756597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1E4DB9E-C957-0B48-8931-76AB5E18A1A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9726" y="175355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1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D639180-E174-0047-93B8-E207A972E1B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2901" y="2399725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1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F667B80-F430-724D-877E-BB8CECAE760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079429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1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692236-5CD8-8844-8894-9369635C99F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759133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1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B2B16E4-C21E-E140-BEF8-23D731776076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443788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9032FA4-8C73-1C41-8D6B-6E246EF697C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443883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1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30B9498-E119-C44B-B328-10E0D80D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9BD4197-F203-CD4A-95E5-6091BAC717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73719" y="1798607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AE671C-3F24-FD40-961D-89D4539AAC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3719" y="2438879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B9F0D60-5E1F-C944-A29D-67AFBF2CAD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73719" y="3117490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A81D78F-190D-1A45-AD5B-65B7EA2185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73719" y="3807602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7DA5555-5076-B34C-B474-C9E37569F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73719" y="4486215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58C750F-2516-FD4D-8E79-432403B0AF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1738" y="1787105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09ED710-015B-BF4D-AD8E-5921AA5EB6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38" y="2427378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34338AC-3925-214E-8E00-3948E6197C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1738" y="3105989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E7B156C-599C-7042-9C15-DCF2007E59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738" y="3796101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BDD8949-ECC3-2449-9817-EEFFEDA852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738" y="4474714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8076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point lis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D5B592-9C40-3947-8A38-BD239E0DEFB1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85097" y="1752600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6B68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60ABFAB-3F3D-4C40-A7D1-DCC36515BF05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78272" y="239877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A0CEDDC-78D5-7E4A-990D-B247C8297E99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078164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9EBE40A-4DDD-CE4F-80AF-9FA5F6D17C40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756597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1E4DB9E-C957-0B48-8931-76AB5E18A1A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9726" y="175355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2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D639180-E174-0047-93B8-E207A972E1B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2901" y="2399725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2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F667B80-F430-724D-877E-BB8CECAE760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079429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2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692236-5CD8-8844-8894-9369635C99F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759133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2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B2B16E4-C21E-E140-BEF8-23D731776076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443788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9032FA4-8C73-1C41-8D6B-6E246EF697C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443883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2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30B9498-E119-C44B-B328-10E0D80D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9BD4197-F203-CD4A-95E5-6091BAC717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73719" y="1798607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AE671C-3F24-FD40-961D-89D4539AAC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3719" y="2438879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B9F0D60-5E1F-C944-A29D-67AFBF2CAD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73719" y="3117490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A81D78F-190D-1A45-AD5B-65B7EA2185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73719" y="3807602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7DA5555-5076-B34C-B474-C9E37569F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73719" y="4486215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58C750F-2516-FD4D-8E79-432403B0AF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1738" y="1787105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09ED710-015B-BF4D-AD8E-5921AA5EB6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38" y="2427378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34338AC-3925-214E-8E00-3948E6197C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1738" y="3105989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E7B156C-599C-7042-9C15-DCF2007E59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738" y="3796101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BDD8949-ECC3-2449-9817-EEFFEDA852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738" y="4474714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8032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lis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D5B592-9C40-3947-8A38-BD239E0DEFB1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85097" y="1752600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6B68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60ABFAB-3F3D-4C40-A7D1-DCC36515BF05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78272" y="239877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A0CEDDC-78D5-7E4A-990D-B247C8297E99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078164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9EBE40A-4DDD-CE4F-80AF-9FA5F6D17C40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3756597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1E4DB9E-C957-0B48-8931-76AB5E18A1A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9726" y="175355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3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D639180-E174-0047-93B8-E207A972E1B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42901" y="2399725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3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F667B80-F430-724D-877E-BB8CECAE760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079429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3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2B692236-5CD8-8844-8894-9369635C99F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3759133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3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B2B16E4-C21E-E140-BEF8-23D731776076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3894871" y="4437881"/>
            <a:ext cx="4536536" cy="609149"/>
          </a:xfrm>
          <a:prstGeom prst="rect">
            <a:avLst/>
          </a:prstGeom>
          <a:solidFill>
            <a:srgbClr val="EEEDED"/>
          </a:solidFill>
          <a:ln w="3175">
            <a:noFill/>
          </a:ln>
        </p:spPr>
        <p:txBody>
          <a:bodyPr vert="horz" lIns="36000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GB" sz="1400" b="0" i="0">
              <a:solidFill>
                <a:srgbClr val="6B6866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9032FA4-8C73-1C41-8D6B-6E246EF697C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59501" y="4438836"/>
            <a:ext cx="3741055" cy="609155"/>
          </a:xfrm>
          <a:prstGeom prst="homePlate">
            <a:avLst>
              <a:gd name="adj" fmla="val 48448"/>
            </a:avLst>
          </a:prstGeom>
          <a:solidFill>
            <a:schemeClr val="accent3"/>
          </a:solidFill>
          <a:ln w="3175">
            <a:noFill/>
          </a:ln>
        </p:spPr>
        <p:txBody>
          <a:bodyPr vert="horz" lIns="108000" tIns="0" rIns="0" bIns="0" rtlCol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685800" rtl="0" eaLnBrk="1" latinLnBrk="0" hangingPunct="1">
              <a:lnSpc>
                <a:spcPts val="132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30B9498-E119-C44B-B328-10E0D80D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9BD4197-F203-CD4A-95E5-6091BAC717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73719" y="1798607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AE671C-3F24-FD40-961D-89D4539AAC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3719" y="2438879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B9F0D60-5E1F-C944-A29D-67AFBF2CAD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73719" y="3117490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A81D78F-190D-1A45-AD5B-65B7EA2185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73719" y="3807602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7DA5555-5076-B34C-B474-C9E37569F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73719" y="4486215"/>
            <a:ext cx="4208281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58C750F-2516-FD4D-8E79-432403B0AF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1738" y="1787105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09ED710-015B-BF4D-AD8E-5921AA5EB6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38" y="2427378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34338AC-3925-214E-8E00-3948E6197C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1738" y="3105989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E7B156C-599C-7042-9C15-DCF2007E59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738" y="3796101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BDD8949-ECC3-2449-9817-EEFFEDA852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738" y="4474714"/>
            <a:ext cx="3285259" cy="529601"/>
          </a:xfrm>
          <a:prstGeom prst="rect">
            <a:avLst/>
          </a:prstGeom>
          <a:noFill/>
        </p:spPr>
        <p:txBody>
          <a:bodyPr wrap="square" lIns="36000" tIns="72000" rIns="108000" bIns="10800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44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 Proces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782438" y="1752601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815078" y="1752601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880360" y="1752601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847720" y="1752601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486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930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513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862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9547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4168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284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30594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140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r="-26553"/>
          <a:stretch/>
        </p:blipFill>
        <p:spPr>
          <a:xfrm>
            <a:off x="-5806" y="-1526"/>
            <a:ext cx="12092445" cy="6992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293171" y="493200"/>
            <a:ext cx="1441850" cy="824612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524002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800" baseline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58"/>
            <a:ext cx="4184204" cy="2299453"/>
          </a:xfrm>
        </p:spPr>
        <p:txBody>
          <a:bodyPr anchor="ctr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1013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32010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Proces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782438" y="1752601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815078" y="1752601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880360" y="1752601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847720" y="1752601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486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930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513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862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9547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4168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284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30594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52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Proces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782438" y="1752601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815078" y="1752601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880360" y="1752601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847720" y="1752601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486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930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513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8628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9547" y="2296115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4168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2840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39219" y="3851383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5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Proces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23642" y="1790889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150840" y="1790889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5405239" y="1790889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4C6C36-5118-0342-A69C-60F6F072C4DD}"/>
              </a:ext>
            </a:extLst>
          </p:cNvPr>
          <p:cNvSpPr/>
          <p:nvPr userDrawn="1"/>
        </p:nvSpPr>
        <p:spPr>
          <a:xfrm>
            <a:off x="7032437" y="1790889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3778040" y="1790889"/>
            <a:ext cx="1518519" cy="2024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182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252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9144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27581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8555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CD8453E-BDB1-5F48-BCA1-4FCACC45C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58947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86073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7675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8136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AD84E72-79AF-BF4B-A713-FDC157F624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0457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23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Proces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23642" y="1790889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150840" y="1790889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5405239" y="1790889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4C6C36-5118-0342-A69C-60F6F072C4DD}"/>
              </a:ext>
            </a:extLst>
          </p:cNvPr>
          <p:cNvSpPr/>
          <p:nvPr userDrawn="1"/>
        </p:nvSpPr>
        <p:spPr>
          <a:xfrm>
            <a:off x="7032437" y="1790889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3778040" y="1790889"/>
            <a:ext cx="1518519" cy="2024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182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252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9144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27581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8555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CD8453E-BDB1-5F48-BCA1-4FCACC45C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58947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86073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7675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8136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AD84E72-79AF-BF4B-A713-FDC157F624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0457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793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 Proces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23642" y="1790889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150840" y="1790889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5405239" y="1790889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4C6C36-5118-0342-A69C-60F6F072C4DD}"/>
              </a:ext>
            </a:extLst>
          </p:cNvPr>
          <p:cNvSpPr/>
          <p:nvPr userDrawn="1"/>
        </p:nvSpPr>
        <p:spPr>
          <a:xfrm>
            <a:off x="7032437" y="1790889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3778040" y="1790889"/>
            <a:ext cx="1518519" cy="20246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182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252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9144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27581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8555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CD8453E-BDB1-5F48-BCA1-4FCACC45C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58947" y="2334403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86073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7675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8136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AD84E72-79AF-BF4B-A713-FDC157F624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04576" y="3889671"/>
            <a:ext cx="1435576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ctr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00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Box Proces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86598" y="1752601"/>
            <a:ext cx="1878262" cy="20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619239" y="1752601"/>
            <a:ext cx="1878262" cy="20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684519" y="1752601"/>
            <a:ext cx="1878262" cy="20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651880" y="1752601"/>
            <a:ext cx="1878262" cy="2024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825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0426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40634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4124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95043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26019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7178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14932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47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Box Proces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86598" y="1752601"/>
            <a:ext cx="1878262" cy="20246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619239" y="1752601"/>
            <a:ext cx="1878262" cy="20246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684519" y="1752601"/>
            <a:ext cx="1878262" cy="20246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651880" y="1752601"/>
            <a:ext cx="1878262" cy="20246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825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1800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32008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5498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86417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26019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7178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14932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31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 Box Proces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087F7C96-488C-AA43-868A-7C12C2E1E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07BA69-75D3-0B42-A9D9-F3BC0DCFA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DE174-E096-5640-8DA1-A6CB494EB795}"/>
              </a:ext>
            </a:extLst>
          </p:cNvPr>
          <p:cNvSpPr/>
          <p:nvPr userDrawn="1"/>
        </p:nvSpPr>
        <p:spPr>
          <a:xfrm>
            <a:off x="586598" y="1752601"/>
            <a:ext cx="1878262" cy="20246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408B0-91D5-3D47-BDD6-5F73C8E1D86B}"/>
              </a:ext>
            </a:extLst>
          </p:cNvPr>
          <p:cNvSpPr/>
          <p:nvPr userDrawn="1"/>
        </p:nvSpPr>
        <p:spPr>
          <a:xfrm>
            <a:off x="2619239" y="1752601"/>
            <a:ext cx="1878262" cy="20246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F9EF57-01B3-2D46-B536-C18D171F7AA2}"/>
              </a:ext>
            </a:extLst>
          </p:cNvPr>
          <p:cNvSpPr/>
          <p:nvPr userDrawn="1"/>
        </p:nvSpPr>
        <p:spPr>
          <a:xfrm>
            <a:off x="6684519" y="1752601"/>
            <a:ext cx="1878262" cy="20246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EA2291-AEB4-F344-B23A-E2D312A3E744}"/>
              </a:ext>
            </a:extLst>
          </p:cNvPr>
          <p:cNvSpPr/>
          <p:nvPr userDrawn="1"/>
        </p:nvSpPr>
        <p:spPr>
          <a:xfrm>
            <a:off x="4651880" y="1752601"/>
            <a:ext cx="1878262" cy="20246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i="0">
              <a:latin typeface="Calibri" panose="020F050202020403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61B8831-64CB-E745-BD78-01A5A9FE7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825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2BFA4-F232-4745-9A8E-F1F281C18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1800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B6DCD12-7856-A746-9A54-74EDAB8A32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32008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4996BE6-02C1-3941-92BE-5C38E7C661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5498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20E7F86-AC11-CB40-9C01-CDB5D65C9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86417" y="2261611"/>
            <a:ext cx="1271587" cy="1047749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100"/>
            </a:lvl3pPr>
            <a:lvl4pPr marL="1371566" indent="0">
              <a:buNone/>
              <a:defRPr sz="1050"/>
            </a:lvl4pPr>
            <a:lvl5pPr marL="1828754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BFEED4B-2981-7C41-9400-E9B5F47872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26019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631E9EB-127C-F04B-B131-942EDA9936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7178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A27D70B-E4F1-534C-893E-FCA7DB6A9F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14932" y="3851383"/>
            <a:ext cx="1842471" cy="16825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2073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algn="l" defTabSz="0">
              <a:spcAft>
                <a:spcPts val="0"/>
              </a:spcAft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3pPr>
            <a:lvl4pPr marL="719120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4pPr>
            <a:lvl5pPr marL="992163" indent="0" algn="ctr" defTabSz="0">
              <a:buFontTx/>
              <a:buNone/>
              <a:defRPr sz="11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0893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C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1" y="1752601"/>
            <a:ext cx="3677009" cy="432039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defTabSz="0">
              <a:buFontTx/>
              <a:buNone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C98348-9CD6-2F4A-8183-88D35215A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211" y="1560606"/>
            <a:ext cx="4542790" cy="5100676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B7A3911-A6A0-0D47-950E-1C049D33F2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73593" y="1798611"/>
            <a:ext cx="4235569" cy="32162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7ADFDB5-D040-B940-8F57-948D5546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0C8FA9-8A5F-DE42-A851-52BF8459F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107" y="1422401"/>
            <a:ext cx="5048834" cy="4535827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1" y="1752601"/>
            <a:ext cx="2917885" cy="432039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defTabSz="0">
              <a:buFontTx/>
              <a:buNone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B7A3911-A6A0-0D47-950E-1C049D33F2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59525" y="1741100"/>
            <a:ext cx="4528868" cy="38488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7ADFDB5-D040-B940-8F57-948D5546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71783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FA3C4-3F41-2646-97DE-A04A4D44E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706" y="1518250"/>
            <a:ext cx="6747294" cy="4753155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1" y="1752601"/>
            <a:ext cx="2434806" cy="4320396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defTabSz="92073">
              <a:buFontTx/>
              <a:buNone/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177796" indent="0" defTabSz="0">
              <a:buFontTx/>
              <a:buNone/>
              <a:defRPr sz="1050" b="0" i="0">
                <a:solidFill>
                  <a:schemeClr val="bg2"/>
                </a:solidFill>
                <a:latin typeface="Calibri" panose="020F0502020204030204" pitchFamily="34" charset="0"/>
              </a:defRPr>
            </a:lvl2pPr>
            <a:lvl3pPr marL="447664" indent="0" defTabSz="0">
              <a:buFontTx/>
              <a:buNone/>
              <a:defRPr sz="1000" b="0" i="0">
                <a:solidFill>
                  <a:schemeClr val="bg2"/>
                </a:solidFill>
                <a:latin typeface="Calibri" panose="020F0502020204030204" pitchFamily="34" charset="0"/>
              </a:defRPr>
            </a:lvl3pPr>
            <a:lvl4pPr marL="719120" indent="0" defTabSz="0">
              <a:buFontTx/>
              <a:buNone/>
              <a:defRPr sz="900" b="0" i="0">
                <a:solidFill>
                  <a:schemeClr val="bg2"/>
                </a:solidFill>
                <a:latin typeface="Calibri" panose="020F0502020204030204" pitchFamily="34" charset="0"/>
              </a:defRPr>
            </a:lvl4pPr>
            <a:lvl5pPr marL="992163" indent="0" defTabSz="0">
              <a:buFontTx/>
              <a:buNone/>
              <a:defRPr sz="800" b="0" i="0">
                <a:solidFill>
                  <a:schemeClr val="bg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B7A3911-A6A0-0D47-950E-1C049D33F2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79965" y="1867619"/>
            <a:ext cx="4425349" cy="36877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7ADFDB5-D040-B940-8F57-948D5546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9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creen data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25E593-1C27-F54D-BAE9-4A3940065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651" y="1526986"/>
            <a:ext cx="4014470" cy="450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69F142-FA0E-0349-9663-CF647EE6E3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1" y="1526986"/>
            <a:ext cx="4014470" cy="45074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B7A3911-A6A0-0D47-950E-1C049D33F2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22166" y="1706596"/>
            <a:ext cx="3743862" cy="28826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7ADFDB5-D040-B940-8F57-948D5546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9A9D375-1269-0545-BD2B-5A7BCB4D80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226" y="1729598"/>
            <a:ext cx="3743862" cy="28826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873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creen data comparison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4866FC-2055-5142-B87C-BEF0650815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77" y="1506743"/>
            <a:ext cx="4058990" cy="3522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E02AA2-A005-0D47-AEBA-A55628C60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635" y="1518245"/>
            <a:ext cx="4058990" cy="35224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54548D4-4A35-7E44-893A-0F5746DE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B7A3911-A6A0-0D47-950E-1C049D33F2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99805" y="1810107"/>
            <a:ext cx="3614468" cy="29171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7ADFDB5-D040-B940-8F57-948D5546B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9A9D375-1269-0545-BD2B-5A7BCB4D80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2348" y="1821609"/>
            <a:ext cx="3651848" cy="28826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/>
          <a:lstStyle>
            <a:lvl1pPr algn="l">
              <a:defRPr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128FDCE-0B46-3B47-8FAE-3FFC2380232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7774" y="5090841"/>
            <a:ext cx="8415227" cy="976403"/>
          </a:xfrm>
          <a:prstGeom prst="rect">
            <a:avLst/>
          </a:prstGeom>
        </p:spPr>
        <p:txBody>
          <a:bodyPr vert="horz"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47664" algn="l"/>
              </a:tabLst>
              <a:defRPr sz="1100"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  <a:lvl2pPr marL="266693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2pPr>
            <a:lvl3pPr marL="709595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3pPr>
            <a:lvl4pPr marL="107629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4pPr>
            <a:lvl5pPr marL="1608098" indent="0">
              <a:spcBef>
                <a:spcPts val="0"/>
              </a:spcBef>
              <a:buNone/>
              <a:defRPr sz="1200">
                <a:solidFill>
                  <a:srgbClr val="5F574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4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1B82BDE-45C7-3F4A-BAA0-FECE0FC11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2808" y="1543952"/>
            <a:ext cx="6153587" cy="33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1ABF27-0FD3-CA40-9545-1F6713C447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838" y="1494367"/>
            <a:ext cx="8061744" cy="4124953"/>
          </a:xfrm>
          <a:prstGeom prst="rect">
            <a:avLst/>
          </a:prstGeom>
        </p:spPr>
        <p:txBody>
          <a:bodyPr anchor="t" anchorCtr="0"/>
          <a:lstStyle>
            <a:lvl1pPr>
              <a:defRPr sz="1100">
                <a:solidFill>
                  <a:schemeClr val="bg1"/>
                </a:solidFill>
              </a:defRPr>
            </a:lvl1pPr>
            <a:lvl2pPr marL="171446" indent="-171446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2pPr>
            <a:lvl3pPr marL="342892" indent="-288918">
              <a:buSzPct val="60000"/>
              <a:buFont typeface="Courier New" panose="02070309020205020404" pitchFamily="49" charset="0"/>
              <a:buChar char="o"/>
              <a:tabLst/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85B2BB-A9D4-AF4D-B288-9CB10AEE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9" y="553927"/>
            <a:ext cx="8062132" cy="7711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278277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ock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400B08A-8686-D044-A901-8415C58528FC}"/>
              </a:ext>
            </a:extLst>
          </p:cNvPr>
          <p:cNvSpPr txBox="1">
            <a:spLocks/>
          </p:cNvSpPr>
          <p:nvPr userDrawn="1"/>
        </p:nvSpPr>
        <p:spPr>
          <a:xfrm>
            <a:off x="1308848" y="0"/>
            <a:ext cx="7835153" cy="6858000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ts val="3120"/>
              </a:lnSpc>
              <a:spcBef>
                <a:spcPct val="0"/>
              </a:spcBef>
              <a:buNone/>
              <a:defRPr sz="26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b="0" i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R="0" lvl="0" indent="0" algn="ctr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227471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22234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5091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6118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62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41899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2027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5742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5007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1848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3217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8498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6886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00608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9125" y="1829155"/>
            <a:ext cx="8196528" cy="4189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932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79874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5" y="494064"/>
            <a:ext cx="1246909" cy="9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6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89571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369" r="76" b="325"/>
          <a:stretch/>
        </p:blipFill>
        <p:spPr>
          <a:xfrm>
            <a:off x="-42422" y="-735291"/>
            <a:ext cx="9253538" cy="7602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03" y="493200"/>
            <a:ext cx="1081388" cy="824612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674834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100" baseline="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60"/>
            <a:ext cx="4184204" cy="2299453"/>
          </a:xfrm>
        </p:spPr>
        <p:txBody>
          <a:bodyPr anchor="ctr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58080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60519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59234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58595B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81478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40103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77236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3" y="6363946"/>
            <a:ext cx="589544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4360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89489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1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82222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6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083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63007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26175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92537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40798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05193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262971" cy="96015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43003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28361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11915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58595B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305630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1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1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6553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515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1284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78094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65016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2" y="856802"/>
            <a:ext cx="7967663" cy="5270951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52922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9"/>
            <a:ext cx="4306338" cy="56007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7" y="539750"/>
            <a:ext cx="4233863" cy="5608639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63277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30714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144157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23162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759961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ntity Name Placeholder"/>
          <p:cNvSpPr>
            <a:spLocks noGrp="1"/>
          </p:cNvSpPr>
          <p:nvPr>
            <p:ph type="ftr" sz="quarter" idx="3"/>
          </p:nvPr>
        </p:nvSpPr>
        <p:spPr>
          <a:xfrm>
            <a:off x="5765041" y="6449387"/>
            <a:ext cx="2895600" cy="28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6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algn="r"/>
            <a:r>
              <a:rPr lang="de-DE"/>
              <a:t>Hogan Lovells</a:t>
            </a:r>
          </a:p>
        </p:txBody>
      </p:sp>
      <p:sp>
        <p:nvSpPr>
          <p:cNvPr id="12" name="Slide Number"/>
          <p:cNvSpPr>
            <a:spLocks noGrp="1"/>
          </p:cNvSpPr>
          <p:nvPr>
            <p:ph type="sldNum" sz="quarter" idx="4"/>
          </p:nvPr>
        </p:nvSpPr>
        <p:spPr>
          <a:xfrm>
            <a:off x="8729443" y="6497908"/>
            <a:ext cx="252633" cy="184666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>
            <a:lvl1pPr algn="r">
              <a:defRPr sz="6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|  </a:t>
            </a:r>
            <a:fld id="{6967D197-2218-4700-B211-63EF06F51A7E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Line under Title"/>
          <p:cNvCxnSpPr/>
          <p:nvPr userDrawn="1"/>
        </p:nvCxnSpPr>
        <p:spPr>
          <a:xfrm flipH="1">
            <a:off x="288000" y="980303"/>
            <a:ext cx="85680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"/>
          <p:cNvSpPr>
            <a:spLocks noGrp="1"/>
          </p:cNvSpPr>
          <p:nvPr>
            <p:ph sz="quarter" idx="12"/>
          </p:nvPr>
        </p:nvSpPr>
        <p:spPr>
          <a:xfrm>
            <a:off x="288000" y="1200001"/>
            <a:ext cx="8568000" cy="52504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22980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01"/>
            <a:ext cx="9144001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050" y="-463437"/>
            <a:ext cx="3031024" cy="214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48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44209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r="-26553"/>
          <a:stretch/>
        </p:blipFill>
        <p:spPr>
          <a:xfrm>
            <a:off x="-5806" y="-1527"/>
            <a:ext cx="12092445" cy="6992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293171" y="493201"/>
            <a:ext cx="1441850" cy="824612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524004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100" baseline="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59"/>
            <a:ext cx="4184204" cy="2299453"/>
          </a:xfrm>
        </p:spPr>
        <p:txBody>
          <a:bodyPr anchor="ctr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667835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1" y="6331414"/>
            <a:ext cx="2057400" cy="365125"/>
          </a:xfrm>
        </p:spPr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2332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30492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58595B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81480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1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1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22859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60908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37586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404755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2" y="856802"/>
            <a:ext cx="7967663" cy="5270951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47374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9"/>
            <a:ext cx="4306338" cy="56007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7" y="539750"/>
            <a:ext cx="4233863" cy="5608639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9066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8524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32929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62291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46388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361353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01"/>
            <a:ext cx="9144001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5"/>
            <a:ext cx="1422302" cy="80913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21519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ullet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33D034B-0BD7-4CA8-9DD7-8FB1B7166CE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1545" y="2084590"/>
            <a:ext cx="6989159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Peninsula_PPT_RedFooter.png">
            <a:extLst>
              <a:ext uri="{FF2B5EF4-FFF2-40B4-BE49-F238E27FC236}">
                <a16:creationId xmlns:a16="http://schemas.microsoft.com/office/drawing/2014/main" id="{CC8AF0ED-9A53-42E5-8F24-F6CE92655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08"/>
          <a:stretch/>
        </p:blipFill>
        <p:spPr>
          <a:xfrm>
            <a:off x="302991" y="6121401"/>
            <a:ext cx="238555" cy="366485"/>
          </a:xfrm>
          <a:prstGeom prst="rect">
            <a:avLst/>
          </a:prstGeom>
        </p:spPr>
      </p:pic>
      <p:pic>
        <p:nvPicPr>
          <p:cNvPr id="3" name="Picture 2" descr="Peninsula_PPT_RedFooter.png">
            <a:extLst>
              <a:ext uri="{FF2B5EF4-FFF2-40B4-BE49-F238E27FC236}">
                <a16:creationId xmlns:a16="http://schemas.microsoft.com/office/drawing/2014/main" id="{F0523720-69DD-4153-9EA7-1AA84584A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4B45369-AD7F-44DB-BD66-BDE497D46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54" y="958475"/>
            <a:ext cx="6259148" cy="62247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243142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D62D2D-F829-44D2-88B2-74BAE887DF6C}"/>
              </a:ext>
            </a:extLst>
          </p:cNvPr>
          <p:cNvCxnSpPr>
            <a:cxnSpLocks/>
          </p:cNvCxnSpPr>
          <p:nvPr userDrawn="1"/>
        </p:nvCxnSpPr>
        <p:spPr>
          <a:xfrm>
            <a:off x="617251" y="1747956"/>
            <a:ext cx="415682" cy="0"/>
          </a:xfrm>
          <a:prstGeom prst="line">
            <a:avLst/>
          </a:prstGeom>
          <a:ln w="57150" cap="sq">
            <a:solidFill>
              <a:srgbClr val="E4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2690769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01904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27415-C829-42BE-B215-FCD855B91B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8"/>
            <a:ext cx="9144000" cy="6850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95340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27415-C829-42BE-B215-FCD855B91B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8"/>
            <a:ext cx="9144000" cy="6850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59BBE-36E1-4765-AFF0-B415A2CA3B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28B154-D9C3-4D59-A1EF-0F85558B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51" y="3018176"/>
            <a:ext cx="7235159" cy="62247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273F39-4580-4D27-9797-5F317EE93587}"/>
              </a:ext>
            </a:extLst>
          </p:cNvPr>
          <p:cNvCxnSpPr>
            <a:cxnSpLocks/>
          </p:cNvCxnSpPr>
          <p:nvPr userDrawn="1"/>
        </p:nvCxnSpPr>
        <p:spPr>
          <a:xfrm>
            <a:off x="720121" y="3988236"/>
            <a:ext cx="937229" cy="0"/>
          </a:xfrm>
          <a:prstGeom prst="line">
            <a:avLst/>
          </a:prstGeom>
          <a:ln w="57150" cap="sq">
            <a:solidFill>
              <a:srgbClr val="E4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1706614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 BLUE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05CB5D-19C8-400B-909E-9AACAD51D5AF}"/>
              </a:ext>
            </a:extLst>
          </p:cNvPr>
          <p:cNvSpPr/>
          <p:nvPr userDrawn="1"/>
        </p:nvSpPr>
        <p:spPr>
          <a:xfrm>
            <a:off x="-177800" y="-203200"/>
            <a:ext cx="9601200" cy="7213600"/>
          </a:xfrm>
          <a:prstGeom prst="rect">
            <a:avLst/>
          </a:prstGeom>
          <a:solidFill>
            <a:srgbClr val="20B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E2E19-7C98-4BE8-8C02-B1AD8AF935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28B154-D9C3-4D59-A1EF-0F85558B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51" y="3018176"/>
            <a:ext cx="7235159" cy="62247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273F39-4580-4D27-9797-5F317EE93587}"/>
              </a:ext>
            </a:extLst>
          </p:cNvPr>
          <p:cNvCxnSpPr>
            <a:cxnSpLocks/>
          </p:cNvCxnSpPr>
          <p:nvPr userDrawn="1"/>
        </p:nvCxnSpPr>
        <p:spPr>
          <a:xfrm>
            <a:off x="720121" y="3988236"/>
            <a:ext cx="937229" cy="0"/>
          </a:xfrm>
          <a:prstGeom prst="line">
            <a:avLst/>
          </a:prstGeom>
          <a:ln w="57150" cap="sq">
            <a:solidFill>
              <a:srgbClr val="FFB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57501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04731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DDAF32-736B-43BA-A493-E46B5FDAFE3C}"/>
              </a:ext>
            </a:extLst>
          </p:cNvPr>
          <p:cNvSpPr/>
          <p:nvPr userDrawn="1"/>
        </p:nvSpPr>
        <p:spPr>
          <a:xfrm>
            <a:off x="-93133" y="-90310"/>
            <a:ext cx="9414934" cy="7055555"/>
          </a:xfrm>
          <a:prstGeom prst="rect">
            <a:avLst/>
          </a:prstGeom>
          <a:solidFill>
            <a:srgbClr val="FFB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FA85C-6E71-49FD-82EA-C58CD675B9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28B154-D9C3-4D59-A1EF-0F85558B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51" y="3018176"/>
            <a:ext cx="7235159" cy="62247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243142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273F39-4580-4D27-9797-5F317EE93587}"/>
              </a:ext>
            </a:extLst>
          </p:cNvPr>
          <p:cNvCxnSpPr>
            <a:cxnSpLocks/>
          </p:cNvCxnSpPr>
          <p:nvPr userDrawn="1"/>
        </p:nvCxnSpPr>
        <p:spPr>
          <a:xfrm>
            <a:off x="720121" y="3988236"/>
            <a:ext cx="937229" cy="0"/>
          </a:xfrm>
          <a:prstGeom prst="line">
            <a:avLst/>
          </a:prstGeom>
          <a:ln w="57150" cap="sq">
            <a:solidFill>
              <a:srgbClr val="20B1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8082449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422B76-1013-4EA1-8FEF-6402901B48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7B6493-2A44-41DC-81EB-B909910AD8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28B154-D9C3-4D59-A1EF-0F85558B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51" y="3018176"/>
            <a:ext cx="7235159" cy="62247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273F39-4580-4D27-9797-5F317EE93587}"/>
              </a:ext>
            </a:extLst>
          </p:cNvPr>
          <p:cNvCxnSpPr>
            <a:cxnSpLocks/>
          </p:cNvCxnSpPr>
          <p:nvPr userDrawn="1"/>
        </p:nvCxnSpPr>
        <p:spPr>
          <a:xfrm>
            <a:off x="720121" y="3988236"/>
            <a:ext cx="937229" cy="0"/>
          </a:xfrm>
          <a:prstGeom prst="line">
            <a:avLst/>
          </a:prstGeom>
          <a:ln w="57150" cap="sq">
            <a:solidFill>
              <a:srgbClr val="243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3187410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BLUE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27415-C829-42BE-B215-FCD855B91B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8"/>
            <a:ext cx="9144000" cy="6850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59BBE-36E1-4765-AFF0-B415A2CA3B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28B154-D9C3-4D59-A1EF-0F85558B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51" y="2426832"/>
            <a:ext cx="7235159" cy="622479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273F39-4580-4D27-9797-5F317EE93587}"/>
              </a:ext>
            </a:extLst>
          </p:cNvPr>
          <p:cNvCxnSpPr>
            <a:cxnSpLocks/>
          </p:cNvCxnSpPr>
          <p:nvPr userDrawn="1"/>
        </p:nvCxnSpPr>
        <p:spPr>
          <a:xfrm>
            <a:off x="720121" y="4125396"/>
            <a:ext cx="937229" cy="0"/>
          </a:xfrm>
          <a:prstGeom prst="line">
            <a:avLst/>
          </a:prstGeom>
          <a:ln w="57150" cap="sq">
            <a:solidFill>
              <a:srgbClr val="E4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893028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DAF8A2-AEEB-471E-8073-8E590F5F2E83}"/>
              </a:ext>
            </a:extLst>
          </p:cNvPr>
          <p:cNvSpPr/>
          <p:nvPr userDrawn="1"/>
        </p:nvSpPr>
        <p:spPr>
          <a:xfrm>
            <a:off x="-177800" y="-203200"/>
            <a:ext cx="9601200" cy="7213600"/>
          </a:xfrm>
          <a:prstGeom prst="rect">
            <a:avLst/>
          </a:prstGeom>
          <a:solidFill>
            <a:srgbClr val="20B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87721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IN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F565D-55B2-4796-8DF9-7B97E0B7BB92}"/>
              </a:ext>
            </a:extLst>
          </p:cNvPr>
          <p:cNvSpPr/>
          <p:nvPr userDrawn="1"/>
        </p:nvSpPr>
        <p:spPr>
          <a:xfrm>
            <a:off x="-93133" y="-90310"/>
            <a:ext cx="9414934" cy="7055555"/>
          </a:xfrm>
          <a:prstGeom prst="rect">
            <a:avLst/>
          </a:prstGeom>
          <a:solidFill>
            <a:srgbClr val="FFB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789703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4112C-6F18-4559-8BCA-5CE07E97B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47" y="3522721"/>
            <a:ext cx="6989159" cy="1754326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buNone/>
              <a:defRPr sz="1350">
                <a:solidFill>
                  <a:schemeClr val="bg1"/>
                </a:solidFill>
                <a:latin typeface="Foco" panose="020B0504050202020203" pitchFamily="34" charset="0"/>
                <a:cs typeface="Foco" panose="020B0504050202020203" pitchFamily="34" charset="0"/>
              </a:defRPr>
            </a:lvl1pPr>
            <a:lvl2pPr>
              <a:buClr>
                <a:srgbClr val="E40038"/>
              </a:buClr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BFD5F6-2AE4-473C-BA8C-AAC49D77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33" y="2352410"/>
            <a:ext cx="6259148" cy="62247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3535DC-5A4A-49C3-BB53-ED8A74C13A9C}"/>
              </a:ext>
            </a:extLst>
          </p:cNvPr>
          <p:cNvCxnSpPr>
            <a:cxnSpLocks/>
          </p:cNvCxnSpPr>
          <p:nvPr userDrawn="1"/>
        </p:nvCxnSpPr>
        <p:spPr>
          <a:xfrm>
            <a:off x="816159" y="3062089"/>
            <a:ext cx="415682" cy="0"/>
          </a:xfrm>
          <a:prstGeom prst="line">
            <a:avLst/>
          </a:prstGeom>
          <a:ln w="5715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C0BB543F-FBF8-420C-94CB-F229A09F22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8058" y="908177"/>
            <a:ext cx="1507942" cy="6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145688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E5B160-86B4-4488-ADE0-706D84530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8"/>
            <a:ext cx="9144000" cy="68508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4112C-6F18-4559-8BCA-5CE07E97B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47" y="3522721"/>
            <a:ext cx="6989159" cy="1754326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buNone/>
              <a:defRPr sz="1350">
                <a:solidFill>
                  <a:schemeClr val="bg1"/>
                </a:solidFill>
                <a:latin typeface="Foco" panose="020B0504050202020203" pitchFamily="34" charset="0"/>
                <a:cs typeface="Foco" panose="020B0504050202020203" pitchFamily="34" charset="0"/>
              </a:defRPr>
            </a:lvl1pPr>
            <a:lvl2pPr>
              <a:buClr>
                <a:srgbClr val="E40038"/>
              </a:buClr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BFD5F6-2AE4-473C-BA8C-AAC49D77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33" y="2352410"/>
            <a:ext cx="6259148" cy="62247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3535DC-5A4A-49C3-BB53-ED8A74C13A9C}"/>
              </a:ext>
            </a:extLst>
          </p:cNvPr>
          <p:cNvCxnSpPr>
            <a:cxnSpLocks/>
          </p:cNvCxnSpPr>
          <p:nvPr userDrawn="1"/>
        </p:nvCxnSpPr>
        <p:spPr>
          <a:xfrm>
            <a:off x="816159" y="3062089"/>
            <a:ext cx="415682" cy="0"/>
          </a:xfrm>
          <a:prstGeom prst="line">
            <a:avLst/>
          </a:prstGeom>
          <a:ln w="57150" cap="sq">
            <a:solidFill>
              <a:srgbClr val="E4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84EAE27B-924B-4645-B65D-607EE6F092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8058" y="908177"/>
            <a:ext cx="1507942" cy="6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76658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DDD176A-9758-4609-9C2E-E8DD0CAD5E14}"/>
              </a:ext>
            </a:extLst>
          </p:cNvPr>
          <p:cNvSpPr/>
          <p:nvPr userDrawn="1"/>
        </p:nvSpPr>
        <p:spPr>
          <a:xfrm>
            <a:off x="-177800" y="-203200"/>
            <a:ext cx="9601200" cy="7213600"/>
          </a:xfrm>
          <a:prstGeom prst="rect">
            <a:avLst/>
          </a:prstGeom>
          <a:solidFill>
            <a:srgbClr val="20B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4112C-6F18-4559-8BCA-5CE07E97B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47" y="3522721"/>
            <a:ext cx="6989159" cy="1754326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buNone/>
              <a:defRPr sz="1350">
                <a:solidFill>
                  <a:schemeClr val="bg1"/>
                </a:solidFill>
                <a:latin typeface="Foco" panose="020B0504050202020203" pitchFamily="34" charset="0"/>
                <a:cs typeface="Foco" panose="020B0504050202020203" pitchFamily="34" charset="0"/>
              </a:defRPr>
            </a:lvl1pPr>
            <a:lvl2pPr>
              <a:buClr>
                <a:srgbClr val="E40038"/>
              </a:buClr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BFD5F6-2AE4-473C-BA8C-AAC49D77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33" y="2352410"/>
            <a:ext cx="6259148" cy="62247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3535DC-5A4A-49C3-BB53-ED8A74C13A9C}"/>
              </a:ext>
            </a:extLst>
          </p:cNvPr>
          <p:cNvCxnSpPr>
            <a:cxnSpLocks/>
          </p:cNvCxnSpPr>
          <p:nvPr userDrawn="1"/>
        </p:nvCxnSpPr>
        <p:spPr>
          <a:xfrm>
            <a:off x="816159" y="3062089"/>
            <a:ext cx="415682" cy="0"/>
          </a:xfrm>
          <a:prstGeom prst="line">
            <a:avLst/>
          </a:prstGeom>
          <a:ln w="57150" cap="sq">
            <a:solidFill>
              <a:srgbClr val="FFB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481D7E4F-0407-4102-A7F9-687C6EF0B7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58" y="908177"/>
            <a:ext cx="1507942" cy="6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83059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YELLOW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12C4CF-72A9-48FA-84FA-7BE334BC8B05}"/>
              </a:ext>
            </a:extLst>
          </p:cNvPr>
          <p:cNvSpPr/>
          <p:nvPr userDrawn="1"/>
        </p:nvSpPr>
        <p:spPr>
          <a:xfrm>
            <a:off x="-93133" y="-90310"/>
            <a:ext cx="9414934" cy="7055555"/>
          </a:xfrm>
          <a:prstGeom prst="rect">
            <a:avLst/>
          </a:prstGeom>
          <a:solidFill>
            <a:srgbClr val="FFB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4112C-6F18-4559-8BCA-5CE07E97B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47" y="3522721"/>
            <a:ext cx="6989159" cy="1754326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buNone/>
              <a:defRPr sz="1350">
                <a:solidFill>
                  <a:schemeClr val="bg1"/>
                </a:solidFill>
                <a:latin typeface="Foco" panose="020B0504050202020203" pitchFamily="34" charset="0"/>
                <a:cs typeface="Foco" panose="020B0504050202020203" pitchFamily="34" charset="0"/>
              </a:defRPr>
            </a:lvl1pPr>
            <a:lvl2pPr>
              <a:buClr>
                <a:srgbClr val="E40038"/>
              </a:buClr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BFD5F6-2AE4-473C-BA8C-AAC49D77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33" y="2352410"/>
            <a:ext cx="6259148" cy="62247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3535DC-5A4A-49C3-BB53-ED8A74C13A9C}"/>
              </a:ext>
            </a:extLst>
          </p:cNvPr>
          <p:cNvCxnSpPr>
            <a:cxnSpLocks/>
          </p:cNvCxnSpPr>
          <p:nvPr userDrawn="1"/>
        </p:nvCxnSpPr>
        <p:spPr>
          <a:xfrm>
            <a:off x="816159" y="3062089"/>
            <a:ext cx="415682" cy="0"/>
          </a:xfrm>
          <a:prstGeom prst="line">
            <a:avLst/>
          </a:prstGeom>
          <a:ln w="57150" cap="sq">
            <a:solidFill>
              <a:srgbClr val="20B1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74D97649-9F7F-4F07-9441-24ADFAF8B1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58" y="908177"/>
            <a:ext cx="1507942" cy="638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8469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FB6946-4413-4629-B89E-B1E2B897B58F}"/>
              </a:ext>
            </a:extLst>
          </p:cNvPr>
          <p:cNvSpPr/>
          <p:nvPr userDrawn="1"/>
        </p:nvSpPr>
        <p:spPr>
          <a:xfrm>
            <a:off x="1" y="0"/>
            <a:ext cx="1458686" cy="6858000"/>
          </a:xfrm>
          <a:prstGeom prst="rect">
            <a:avLst/>
          </a:prstGeom>
          <a:solidFill>
            <a:srgbClr val="24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</a:t>
            </a:r>
          </a:p>
        </p:txBody>
      </p:sp>
      <p:pic>
        <p:nvPicPr>
          <p:cNvPr id="4" name="Picture 3" descr="Peninsula_PPT_RedFooter.png">
            <a:extLst>
              <a:ext uri="{FF2B5EF4-FFF2-40B4-BE49-F238E27FC236}">
                <a16:creationId xmlns:a16="http://schemas.microsoft.com/office/drawing/2014/main" id="{5BF47A28-5DE1-4E5C-A08D-5411F3099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F7C25B0-F2DD-435E-8FF2-8CF0EA561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258" y="1979457"/>
            <a:ext cx="6989159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E299F08-0DA9-4345-AFF9-01CA57E04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258" y="770487"/>
            <a:ext cx="6259148" cy="914577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404040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0F7C38-71B4-42E9-ADC5-5C31A9F80C22}"/>
              </a:ext>
            </a:extLst>
          </p:cNvPr>
          <p:cNvCxnSpPr>
            <a:cxnSpLocks/>
          </p:cNvCxnSpPr>
          <p:nvPr userDrawn="1"/>
        </p:nvCxnSpPr>
        <p:spPr>
          <a:xfrm>
            <a:off x="1952106" y="1716593"/>
            <a:ext cx="415682" cy="0"/>
          </a:xfrm>
          <a:prstGeom prst="line">
            <a:avLst/>
          </a:prstGeom>
          <a:ln w="57150" cap="sq">
            <a:solidFill>
              <a:srgbClr val="E4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92483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7297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lin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94C8FE-06D5-45DB-AF4C-5C50046B8DC5}"/>
              </a:ext>
            </a:extLst>
          </p:cNvPr>
          <p:cNvSpPr/>
          <p:nvPr userDrawn="1"/>
        </p:nvSpPr>
        <p:spPr>
          <a:xfrm>
            <a:off x="1" y="0"/>
            <a:ext cx="1458686" cy="6858000"/>
          </a:xfrm>
          <a:prstGeom prst="rect">
            <a:avLst/>
          </a:prstGeom>
          <a:solidFill>
            <a:srgbClr val="24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</a:t>
            </a:r>
          </a:p>
        </p:txBody>
      </p:sp>
      <p:pic>
        <p:nvPicPr>
          <p:cNvPr id="4" name="Picture 3" descr="Peninsula_PPT_RedFooter.png">
            <a:extLst>
              <a:ext uri="{FF2B5EF4-FFF2-40B4-BE49-F238E27FC236}">
                <a16:creationId xmlns:a16="http://schemas.microsoft.com/office/drawing/2014/main" id="{25CDEE17-3EAA-440A-B330-E5E3CD65C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352C4F7-04F1-412E-9593-3259C0EFC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258" y="770487"/>
            <a:ext cx="6259148" cy="1301767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404040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2F9026D-D97F-4C6B-BA7C-7D50D290997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855258" y="2404417"/>
            <a:ext cx="6989159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CCFE9C-0FDB-4D76-B307-CBCA822CB7D4}"/>
              </a:ext>
            </a:extLst>
          </p:cNvPr>
          <p:cNvCxnSpPr>
            <a:cxnSpLocks/>
          </p:cNvCxnSpPr>
          <p:nvPr userDrawn="1"/>
        </p:nvCxnSpPr>
        <p:spPr>
          <a:xfrm>
            <a:off x="1952106" y="2231601"/>
            <a:ext cx="415682" cy="0"/>
          </a:xfrm>
          <a:prstGeom prst="line">
            <a:avLst/>
          </a:prstGeom>
          <a:ln w="57150" cap="sq">
            <a:solidFill>
              <a:srgbClr val="E4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1367905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lin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insula_PPT_RedFooter.png">
            <a:extLst>
              <a:ext uri="{FF2B5EF4-FFF2-40B4-BE49-F238E27FC236}">
                <a16:creationId xmlns:a16="http://schemas.microsoft.com/office/drawing/2014/main" id="{A4F7B109-E526-4832-AFF8-2F058B0E1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1F658D5-63DB-40A4-A952-8F6F6A1E01A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0949" y="1728935"/>
            <a:ext cx="6989159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E40038"/>
              </a:buClr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buFont typeface="Arial" panose="020B0604020202020204" pitchFamily="34" charset="0"/>
              <a:buChar char="•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buFont typeface="Arial" panose="020B0604020202020204" pitchFamily="34" charset="0"/>
              <a:buChar char="•"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FC6B66-D61A-4524-B0B3-294172240F23}"/>
              </a:ext>
            </a:extLst>
          </p:cNvPr>
          <p:cNvCxnSpPr>
            <a:cxnSpLocks/>
          </p:cNvCxnSpPr>
          <p:nvPr userDrawn="1"/>
        </p:nvCxnSpPr>
        <p:spPr>
          <a:xfrm>
            <a:off x="747797" y="1508771"/>
            <a:ext cx="415682" cy="0"/>
          </a:xfrm>
          <a:prstGeom prst="line">
            <a:avLst/>
          </a:prstGeom>
          <a:ln w="57150" cap="sq">
            <a:solidFill>
              <a:srgbClr val="E4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482BAAE-7DF1-4569-AE66-265F90A187DF}"/>
              </a:ext>
            </a:extLst>
          </p:cNvPr>
          <p:cNvSpPr/>
          <p:nvPr userDrawn="1"/>
        </p:nvSpPr>
        <p:spPr>
          <a:xfrm>
            <a:off x="0" y="0"/>
            <a:ext cx="327116" cy="6858000"/>
          </a:xfrm>
          <a:prstGeom prst="rect">
            <a:avLst/>
          </a:prstGeom>
          <a:solidFill>
            <a:srgbClr val="24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AA6B666-6468-4505-8439-F19ABCD0B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949" y="770487"/>
            <a:ext cx="6259148" cy="622479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243142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03581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lin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insula_PPT_RedFooter.png">
            <a:extLst>
              <a:ext uri="{FF2B5EF4-FFF2-40B4-BE49-F238E27FC236}">
                <a16:creationId xmlns:a16="http://schemas.microsoft.com/office/drawing/2014/main" id="{5BF47A28-5DE1-4E5C-A08D-5411F3099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F7C25B0-F2DD-435E-8FF2-8CF0EA561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48" y="2041242"/>
            <a:ext cx="8185557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0F7C38-71B4-42E9-ADC5-5C31A9F80C22}"/>
              </a:ext>
            </a:extLst>
          </p:cNvPr>
          <p:cNvCxnSpPr>
            <a:cxnSpLocks/>
          </p:cNvCxnSpPr>
          <p:nvPr userDrawn="1"/>
        </p:nvCxnSpPr>
        <p:spPr>
          <a:xfrm>
            <a:off x="747797" y="1803092"/>
            <a:ext cx="415682" cy="0"/>
          </a:xfrm>
          <a:prstGeom prst="line">
            <a:avLst/>
          </a:prstGeom>
          <a:ln w="57150" cap="sq">
            <a:solidFill>
              <a:srgbClr val="E4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F5BC7E0-234E-4D1F-A26F-9B7D74A748C6}"/>
              </a:ext>
            </a:extLst>
          </p:cNvPr>
          <p:cNvSpPr/>
          <p:nvPr userDrawn="1"/>
        </p:nvSpPr>
        <p:spPr>
          <a:xfrm>
            <a:off x="0" y="0"/>
            <a:ext cx="327116" cy="6858000"/>
          </a:xfrm>
          <a:prstGeom prst="rect">
            <a:avLst/>
          </a:prstGeom>
          <a:solidFill>
            <a:srgbClr val="24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1289FFD-9787-4724-A7CA-B0D10D5E50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273" y="782286"/>
            <a:ext cx="7225903" cy="795337"/>
          </a:xfrm>
          <a:prstGeom prst="rect">
            <a:avLst/>
          </a:prstGeom>
        </p:spPr>
        <p:txBody>
          <a:bodyPr/>
          <a:lstStyle>
            <a:lvl1pPr>
              <a:buNone/>
              <a:defRPr b="1">
                <a:solidFill>
                  <a:srgbClr val="243142"/>
                </a:solidFill>
                <a:latin typeface="Foco" panose="020B0504050202020203" pitchFamily="34" charset="0"/>
                <a:cs typeface="Foco" panose="020B0504050202020203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21476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lin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insula_PPT_RedFooter.png">
            <a:extLst>
              <a:ext uri="{FF2B5EF4-FFF2-40B4-BE49-F238E27FC236}">
                <a16:creationId xmlns:a16="http://schemas.microsoft.com/office/drawing/2014/main" id="{25CDEE17-3EAA-440A-B330-E5E3CD65C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2F9026D-D97F-4C6B-BA7C-7D50D290997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7796" y="2612235"/>
            <a:ext cx="8054209" cy="3663874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CCFE9C-0FDB-4D76-B307-CBCA822CB7D4}"/>
              </a:ext>
            </a:extLst>
          </p:cNvPr>
          <p:cNvCxnSpPr>
            <a:cxnSpLocks/>
          </p:cNvCxnSpPr>
          <p:nvPr userDrawn="1"/>
        </p:nvCxnSpPr>
        <p:spPr>
          <a:xfrm>
            <a:off x="747796" y="2231601"/>
            <a:ext cx="415682" cy="0"/>
          </a:xfrm>
          <a:prstGeom prst="line">
            <a:avLst/>
          </a:prstGeom>
          <a:ln w="57150" cap="sq">
            <a:solidFill>
              <a:srgbClr val="E4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16EE8C4-0C68-4964-93AD-3F904F457EFE}"/>
              </a:ext>
            </a:extLst>
          </p:cNvPr>
          <p:cNvSpPr/>
          <p:nvPr userDrawn="1"/>
        </p:nvSpPr>
        <p:spPr>
          <a:xfrm>
            <a:off x="0" y="0"/>
            <a:ext cx="327116" cy="6858000"/>
          </a:xfrm>
          <a:prstGeom prst="rect">
            <a:avLst/>
          </a:prstGeom>
          <a:solidFill>
            <a:srgbClr val="24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27FDC4F-C0B7-43D5-99A5-EE4FA07C74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273" y="782286"/>
            <a:ext cx="7225903" cy="795337"/>
          </a:xfrm>
          <a:prstGeom prst="rect">
            <a:avLst/>
          </a:prstGeom>
        </p:spPr>
        <p:txBody>
          <a:bodyPr/>
          <a:lstStyle>
            <a:lvl1pPr>
              <a:buNone/>
              <a:defRPr b="1">
                <a:solidFill>
                  <a:srgbClr val="243142"/>
                </a:solidFill>
                <a:latin typeface="Foco" panose="020B0504050202020203" pitchFamily="34" charset="0"/>
                <a:cs typeface="Foco" panose="020B0504050202020203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020883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ngle lin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insula_PPT_RedFooter.png">
            <a:extLst>
              <a:ext uri="{FF2B5EF4-FFF2-40B4-BE49-F238E27FC236}">
                <a16:creationId xmlns:a16="http://schemas.microsoft.com/office/drawing/2014/main" id="{A4F7B109-E526-4832-AFF8-2F058B0E1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1E324-4369-4693-90DB-DF75523E13EB}"/>
              </a:ext>
            </a:extLst>
          </p:cNvPr>
          <p:cNvSpPr/>
          <p:nvPr userDrawn="1"/>
        </p:nvSpPr>
        <p:spPr>
          <a:xfrm>
            <a:off x="0" y="0"/>
            <a:ext cx="327116" cy="6858000"/>
          </a:xfrm>
          <a:prstGeom prst="rect">
            <a:avLst/>
          </a:prstGeom>
          <a:solidFill>
            <a:srgbClr val="E40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3BFF1A-EB10-4D8C-A74A-81FA8DA5FE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50949" y="1728935"/>
            <a:ext cx="6989159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E40038"/>
              </a:buClr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buFont typeface="Arial" panose="020B0604020202020204" pitchFamily="34" charset="0"/>
              <a:buChar char="•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buFont typeface="Arial" panose="020B0604020202020204" pitchFamily="34" charset="0"/>
              <a:buChar char="•"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12AB09-B70A-4331-B142-E20689417780}"/>
              </a:ext>
            </a:extLst>
          </p:cNvPr>
          <p:cNvCxnSpPr>
            <a:cxnSpLocks/>
          </p:cNvCxnSpPr>
          <p:nvPr userDrawn="1"/>
        </p:nvCxnSpPr>
        <p:spPr>
          <a:xfrm>
            <a:off x="747797" y="1508771"/>
            <a:ext cx="415682" cy="0"/>
          </a:xfrm>
          <a:prstGeom prst="line">
            <a:avLst/>
          </a:prstGeom>
          <a:ln w="57150" cap="sq">
            <a:solidFill>
              <a:srgbClr val="E4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4B7B9-BC1A-41B1-92E6-A8ED4D62B9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273" y="782286"/>
            <a:ext cx="7225903" cy="795337"/>
          </a:xfrm>
          <a:prstGeom prst="rect">
            <a:avLst/>
          </a:prstGeom>
        </p:spPr>
        <p:txBody>
          <a:bodyPr/>
          <a:lstStyle>
            <a:lvl1pPr>
              <a:buNone/>
              <a:defRPr b="1">
                <a:solidFill>
                  <a:srgbClr val="243142"/>
                </a:solidFill>
                <a:latin typeface="Foco" panose="020B0504050202020203" pitchFamily="34" charset="0"/>
                <a:cs typeface="Foco" panose="020B0504050202020203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55915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insula_PPT_RedFooter.png">
            <a:extLst>
              <a:ext uri="{FF2B5EF4-FFF2-40B4-BE49-F238E27FC236}">
                <a16:creationId xmlns:a16="http://schemas.microsoft.com/office/drawing/2014/main" id="{5BF47A28-5DE1-4E5C-A08D-5411F3099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F5FEE0-5AAA-42CD-8116-54635FA68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48" y="2041242"/>
            <a:ext cx="8185557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217AD1-38DB-4509-A639-77D026978FEA}"/>
              </a:ext>
            </a:extLst>
          </p:cNvPr>
          <p:cNvCxnSpPr>
            <a:cxnSpLocks/>
          </p:cNvCxnSpPr>
          <p:nvPr userDrawn="1"/>
        </p:nvCxnSpPr>
        <p:spPr>
          <a:xfrm>
            <a:off x="747797" y="1803092"/>
            <a:ext cx="415682" cy="0"/>
          </a:xfrm>
          <a:prstGeom prst="line">
            <a:avLst/>
          </a:prstGeom>
          <a:ln w="57150" cap="sq">
            <a:solidFill>
              <a:srgbClr val="E4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7C1FB11-6C53-462B-802D-057533CC1A0B}"/>
              </a:ext>
            </a:extLst>
          </p:cNvPr>
          <p:cNvSpPr/>
          <p:nvPr userDrawn="1"/>
        </p:nvSpPr>
        <p:spPr>
          <a:xfrm>
            <a:off x="0" y="0"/>
            <a:ext cx="327116" cy="6858000"/>
          </a:xfrm>
          <a:prstGeom prst="rect">
            <a:avLst/>
          </a:prstGeom>
          <a:solidFill>
            <a:srgbClr val="E40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9267D7-7091-41E9-B4D1-5FE1CD7CA0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273" y="782286"/>
            <a:ext cx="7225903" cy="795337"/>
          </a:xfrm>
          <a:prstGeom prst="rect">
            <a:avLst/>
          </a:prstGeom>
        </p:spPr>
        <p:txBody>
          <a:bodyPr/>
          <a:lstStyle>
            <a:lvl1pPr>
              <a:buNone/>
              <a:defRPr b="1">
                <a:solidFill>
                  <a:srgbClr val="243142"/>
                </a:solidFill>
                <a:latin typeface="Foco" panose="020B0504050202020203" pitchFamily="34" charset="0"/>
                <a:cs typeface="Foco" panose="020B0504050202020203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695988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lin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insula_PPT_RedFooter.png">
            <a:extLst>
              <a:ext uri="{FF2B5EF4-FFF2-40B4-BE49-F238E27FC236}">
                <a16:creationId xmlns:a16="http://schemas.microsoft.com/office/drawing/2014/main" id="{25CDEE17-3EAA-440A-B330-E5E3CD65C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B62357-EF53-48BD-B7B4-6C1F0CDA720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7796" y="2612235"/>
            <a:ext cx="8054209" cy="3663874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A8F14A-5317-4702-B90D-F266E11C795D}"/>
              </a:ext>
            </a:extLst>
          </p:cNvPr>
          <p:cNvCxnSpPr>
            <a:cxnSpLocks/>
          </p:cNvCxnSpPr>
          <p:nvPr userDrawn="1"/>
        </p:nvCxnSpPr>
        <p:spPr>
          <a:xfrm>
            <a:off x="747796" y="2231601"/>
            <a:ext cx="415682" cy="0"/>
          </a:xfrm>
          <a:prstGeom prst="line">
            <a:avLst/>
          </a:prstGeom>
          <a:ln w="57150" cap="sq">
            <a:solidFill>
              <a:srgbClr val="E4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78FE60D-04D0-459F-9F81-0BF875C9560D}"/>
              </a:ext>
            </a:extLst>
          </p:cNvPr>
          <p:cNvSpPr/>
          <p:nvPr userDrawn="1"/>
        </p:nvSpPr>
        <p:spPr>
          <a:xfrm>
            <a:off x="0" y="0"/>
            <a:ext cx="327116" cy="6858000"/>
          </a:xfrm>
          <a:prstGeom prst="rect">
            <a:avLst/>
          </a:prstGeom>
          <a:solidFill>
            <a:srgbClr val="E40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9E6F1CF-7A6A-4CEB-BB53-7DE73F0EF1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273" y="782286"/>
            <a:ext cx="7225903" cy="795337"/>
          </a:xfrm>
          <a:prstGeom prst="rect">
            <a:avLst/>
          </a:prstGeom>
        </p:spPr>
        <p:txBody>
          <a:bodyPr/>
          <a:lstStyle>
            <a:lvl1pPr>
              <a:buNone/>
              <a:defRPr b="1">
                <a:solidFill>
                  <a:srgbClr val="243142"/>
                </a:solidFill>
                <a:latin typeface="Foco" panose="020B0504050202020203" pitchFamily="34" charset="0"/>
                <a:cs typeface="Foco" panose="020B0504050202020203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897901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lin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insula_PPT_RedFooter.png">
            <a:extLst>
              <a:ext uri="{FF2B5EF4-FFF2-40B4-BE49-F238E27FC236}">
                <a16:creationId xmlns:a16="http://schemas.microsoft.com/office/drawing/2014/main" id="{A4F7B109-E526-4832-AFF8-2F058B0E1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B5D8BD9-DE11-4FEC-91E4-EB50F66F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949" y="770487"/>
            <a:ext cx="6259148" cy="622479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20B1F3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1F658D5-63DB-40A4-A952-8F6F6A1E01A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0949" y="1728935"/>
            <a:ext cx="6989159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20B1F3"/>
              </a:buClr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0B1F3"/>
              </a:buClr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0B1F3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0B1F3"/>
              </a:buClr>
              <a:buFont typeface="Arial" panose="020B0604020202020204" pitchFamily="34" charset="0"/>
              <a:buChar char="•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0B1F3"/>
              </a:buClr>
              <a:buFont typeface="Arial" panose="020B0604020202020204" pitchFamily="34" charset="0"/>
              <a:buChar char="•"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FC6B66-D61A-4524-B0B3-294172240F23}"/>
              </a:ext>
            </a:extLst>
          </p:cNvPr>
          <p:cNvCxnSpPr>
            <a:cxnSpLocks/>
          </p:cNvCxnSpPr>
          <p:nvPr userDrawn="1"/>
        </p:nvCxnSpPr>
        <p:spPr>
          <a:xfrm>
            <a:off x="747797" y="1508771"/>
            <a:ext cx="415682" cy="0"/>
          </a:xfrm>
          <a:prstGeom prst="line">
            <a:avLst/>
          </a:prstGeom>
          <a:ln w="57150" cap="sq">
            <a:solidFill>
              <a:srgbClr val="FFB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482BAAE-7DF1-4569-AE66-265F90A187DF}"/>
              </a:ext>
            </a:extLst>
          </p:cNvPr>
          <p:cNvSpPr/>
          <p:nvPr userDrawn="1"/>
        </p:nvSpPr>
        <p:spPr>
          <a:xfrm>
            <a:off x="0" y="0"/>
            <a:ext cx="327116" cy="6858000"/>
          </a:xfrm>
          <a:prstGeom prst="rect">
            <a:avLst/>
          </a:prstGeom>
          <a:solidFill>
            <a:srgbClr val="FFB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24368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lin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insula_PPT_RedFooter.png">
            <a:extLst>
              <a:ext uri="{FF2B5EF4-FFF2-40B4-BE49-F238E27FC236}">
                <a16:creationId xmlns:a16="http://schemas.microsoft.com/office/drawing/2014/main" id="{5BF47A28-5DE1-4E5C-A08D-5411F3099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F7C25B0-F2DD-435E-8FF2-8CF0EA561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48" y="2041242"/>
            <a:ext cx="8185557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20B1F3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0B1F3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0B1F3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0B1F3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0B1F3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0F7C38-71B4-42E9-ADC5-5C31A9F80C22}"/>
              </a:ext>
            </a:extLst>
          </p:cNvPr>
          <p:cNvCxnSpPr>
            <a:cxnSpLocks/>
          </p:cNvCxnSpPr>
          <p:nvPr userDrawn="1"/>
        </p:nvCxnSpPr>
        <p:spPr>
          <a:xfrm>
            <a:off x="747797" y="1790735"/>
            <a:ext cx="415682" cy="0"/>
          </a:xfrm>
          <a:prstGeom prst="line">
            <a:avLst/>
          </a:prstGeom>
          <a:ln w="57150" cap="sq">
            <a:solidFill>
              <a:srgbClr val="FFB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8B3BB595-AB74-471A-8459-EB9FCE7F8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949" y="770487"/>
            <a:ext cx="6259148" cy="622479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20B1F3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BC7E0-234E-4D1F-A26F-9B7D74A748C6}"/>
              </a:ext>
            </a:extLst>
          </p:cNvPr>
          <p:cNvSpPr/>
          <p:nvPr userDrawn="1"/>
        </p:nvSpPr>
        <p:spPr>
          <a:xfrm>
            <a:off x="0" y="0"/>
            <a:ext cx="327116" cy="6858000"/>
          </a:xfrm>
          <a:prstGeom prst="rect">
            <a:avLst/>
          </a:prstGeom>
          <a:solidFill>
            <a:srgbClr val="FFB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6599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lin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insula_PPT_RedFooter.png">
            <a:extLst>
              <a:ext uri="{FF2B5EF4-FFF2-40B4-BE49-F238E27FC236}">
                <a16:creationId xmlns:a16="http://schemas.microsoft.com/office/drawing/2014/main" id="{25CDEE17-3EAA-440A-B330-E5E3CD65C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2F9026D-D97F-4C6B-BA7C-7D50D290997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7796" y="2612235"/>
            <a:ext cx="8054209" cy="3663874"/>
          </a:xfrm>
          <a:prstGeom prst="rect">
            <a:avLst/>
          </a:prstGeom>
        </p:spPr>
        <p:txBody>
          <a:bodyPr/>
          <a:lstStyle>
            <a:lvl1pPr>
              <a:buClr>
                <a:srgbClr val="20B1F3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0B1F3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0B1F3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0B1F3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0B1F3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CCFE9C-0FDB-4D76-B307-CBCA822CB7D4}"/>
              </a:ext>
            </a:extLst>
          </p:cNvPr>
          <p:cNvCxnSpPr>
            <a:cxnSpLocks/>
          </p:cNvCxnSpPr>
          <p:nvPr userDrawn="1"/>
        </p:nvCxnSpPr>
        <p:spPr>
          <a:xfrm>
            <a:off x="747796" y="2231601"/>
            <a:ext cx="415682" cy="0"/>
          </a:xfrm>
          <a:prstGeom prst="line">
            <a:avLst/>
          </a:prstGeom>
          <a:ln w="57150" cap="sq">
            <a:solidFill>
              <a:srgbClr val="FFB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16EE8C4-0C68-4964-93AD-3F904F457EFE}"/>
              </a:ext>
            </a:extLst>
          </p:cNvPr>
          <p:cNvSpPr/>
          <p:nvPr userDrawn="1"/>
        </p:nvSpPr>
        <p:spPr>
          <a:xfrm>
            <a:off x="0" y="0"/>
            <a:ext cx="327116" cy="6858000"/>
          </a:xfrm>
          <a:prstGeom prst="rect">
            <a:avLst/>
          </a:prstGeom>
          <a:solidFill>
            <a:srgbClr val="FFB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65EC5C3-477B-4D07-B227-C9E4D1DB1DE1}"/>
              </a:ext>
            </a:extLst>
          </p:cNvPr>
          <p:cNvSpPr txBox="1">
            <a:spLocks/>
          </p:cNvSpPr>
          <p:nvPr userDrawn="1"/>
        </p:nvSpPr>
        <p:spPr>
          <a:xfrm>
            <a:off x="650949" y="770487"/>
            <a:ext cx="6259148" cy="6224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0B1F3"/>
                </a:solidFill>
                <a:latin typeface="Foco Bold" panose="020B0804050202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100" dirty="0"/>
              <a:t>Click to edit Master title style</a:t>
            </a:r>
            <a:endParaRPr lang="en-GB" sz="2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71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23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ntity Name Placeholder"/>
          <p:cNvSpPr>
            <a:spLocks noGrp="1"/>
          </p:cNvSpPr>
          <p:nvPr>
            <p:ph type="ftr" sz="quarter" idx="3"/>
          </p:nvPr>
        </p:nvSpPr>
        <p:spPr>
          <a:xfrm>
            <a:off x="5765041" y="6449387"/>
            <a:ext cx="2895600" cy="28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8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algn="r"/>
            <a:r>
              <a:rPr lang="de-DE"/>
              <a:t>Hogan Lovells</a:t>
            </a:r>
          </a:p>
        </p:txBody>
      </p:sp>
      <p:sp>
        <p:nvSpPr>
          <p:cNvPr id="12" name="Slide Number"/>
          <p:cNvSpPr>
            <a:spLocks noGrp="1"/>
          </p:cNvSpPr>
          <p:nvPr>
            <p:ph type="sldNum" sz="quarter" idx="4"/>
          </p:nvPr>
        </p:nvSpPr>
        <p:spPr>
          <a:xfrm>
            <a:off x="8676542" y="6482519"/>
            <a:ext cx="305532" cy="215444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>
            <a:lvl1pPr algn="r">
              <a:defRPr sz="8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/>
              <a:t>|  </a:t>
            </a:r>
            <a:fld id="{6967D197-2218-4700-B211-63EF06F51A7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Line under Title"/>
          <p:cNvCxnSpPr/>
          <p:nvPr userDrawn="1"/>
        </p:nvCxnSpPr>
        <p:spPr>
          <a:xfrm flipH="1">
            <a:off x="288000" y="980303"/>
            <a:ext cx="85680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"/>
          <p:cNvSpPr>
            <a:spLocks noGrp="1"/>
          </p:cNvSpPr>
          <p:nvPr>
            <p:ph sz="quarter" idx="12"/>
          </p:nvPr>
        </p:nvSpPr>
        <p:spPr>
          <a:xfrm>
            <a:off x="288000" y="1200000"/>
            <a:ext cx="8568000" cy="52504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97227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line 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insula_PPT_RedFooter.png">
            <a:extLst>
              <a:ext uri="{FF2B5EF4-FFF2-40B4-BE49-F238E27FC236}">
                <a16:creationId xmlns:a16="http://schemas.microsoft.com/office/drawing/2014/main" id="{A4F7B109-E526-4832-AFF8-2F058B0E1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A9CE79-0766-421A-AF34-120B3549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949" y="770487"/>
            <a:ext cx="6259148" cy="622479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FFB846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7341065-6BF7-4A24-9BDF-89225A352C9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0949" y="1728935"/>
            <a:ext cx="6989159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FFB846"/>
              </a:buClr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B846"/>
              </a:buClr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FB846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FB846"/>
              </a:buClr>
              <a:buFont typeface="Arial" panose="020B0604020202020204" pitchFamily="34" charset="0"/>
              <a:buChar char="•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B846"/>
              </a:buClr>
              <a:buFont typeface="Arial" panose="020B0604020202020204" pitchFamily="34" charset="0"/>
              <a:buChar char="•"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ACF357-6389-4026-BB05-28F063418AAA}"/>
              </a:ext>
            </a:extLst>
          </p:cNvPr>
          <p:cNvCxnSpPr>
            <a:cxnSpLocks/>
          </p:cNvCxnSpPr>
          <p:nvPr userDrawn="1"/>
        </p:nvCxnSpPr>
        <p:spPr>
          <a:xfrm>
            <a:off x="747797" y="1508771"/>
            <a:ext cx="415682" cy="0"/>
          </a:xfrm>
          <a:prstGeom prst="line">
            <a:avLst/>
          </a:prstGeom>
          <a:ln w="57150" cap="sq">
            <a:solidFill>
              <a:srgbClr val="20B1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93EFB39-F61C-4D53-8A5A-56972B0D352E}"/>
              </a:ext>
            </a:extLst>
          </p:cNvPr>
          <p:cNvSpPr/>
          <p:nvPr userDrawn="1"/>
        </p:nvSpPr>
        <p:spPr>
          <a:xfrm>
            <a:off x="0" y="0"/>
            <a:ext cx="327116" cy="6858000"/>
          </a:xfrm>
          <a:prstGeom prst="rect">
            <a:avLst/>
          </a:prstGeom>
          <a:solidFill>
            <a:srgbClr val="20B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387016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line 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insula_PPT_RedFooter.png">
            <a:extLst>
              <a:ext uri="{FF2B5EF4-FFF2-40B4-BE49-F238E27FC236}">
                <a16:creationId xmlns:a16="http://schemas.microsoft.com/office/drawing/2014/main" id="{5BF47A28-5DE1-4E5C-A08D-5411F3099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D44AD2-7057-4F93-9893-ED6DC66C9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48" y="2041242"/>
            <a:ext cx="8185557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FFB846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B846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FB846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FB846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B846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4DE54D-3D7D-4D05-96CD-E30660435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949" y="770487"/>
            <a:ext cx="6259148" cy="622479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FFB846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D4372E-9451-49BF-B9A8-76614E7BD586}"/>
              </a:ext>
            </a:extLst>
          </p:cNvPr>
          <p:cNvCxnSpPr>
            <a:cxnSpLocks/>
          </p:cNvCxnSpPr>
          <p:nvPr userDrawn="1"/>
        </p:nvCxnSpPr>
        <p:spPr>
          <a:xfrm>
            <a:off x="747797" y="1796101"/>
            <a:ext cx="415682" cy="0"/>
          </a:xfrm>
          <a:prstGeom prst="line">
            <a:avLst/>
          </a:prstGeom>
          <a:ln w="57150" cap="sq">
            <a:solidFill>
              <a:srgbClr val="20B1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87C3C5E-7235-4C00-AC61-B0EFBA709DC5}"/>
              </a:ext>
            </a:extLst>
          </p:cNvPr>
          <p:cNvSpPr/>
          <p:nvPr userDrawn="1"/>
        </p:nvSpPr>
        <p:spPr>
          <a:xfrm>
            <a:off x="0" y="0"/>
            <a:ext cx="327116" cy="6858000"/>
          </a:xfrm>
          <a:prstGeom prst="rect">
            <a:avLst/>
          </a:prstGeom>
          <a:solidFill>
            <a:srgbClr val="20B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295356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line 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insula_PPT_RedFooter.png">
            <a:extLst>
              <a:ext uri="{FF2B5EF4-FFF2-40B4-BE49-F238E27FC236}">
                <a16:creationId xmlns:a16="http://schemas.microsoft.com/office/drawing/2014/main" id="{25CDEE17-3EAA-440A-B330-E5E3CD65C1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582DAE3-8975-487D-B170-F6BDB1672AB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7796" y="2612235"/>
            <a:ext cx="8054209" cy="3663874"/>
          </a:xfrm>
          <a:prstGeom prst="rect">
            <a:avLst/>
          </a:prstGeom>
        </p:spPr>
        <p:txBody>
          <a:bodyPr/>
          <a:lstStyle>
            <a:lvl1pPr>
              <a:buClr>
                <a:srgbClr val="FFB846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B846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FB846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FB846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B846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641DC8-DB8D-441A-AF46-3C141B971860}"/>
              </a:ext>
            </a:extLst>
          </p:cNvPr>
          <p:cNvCxnSpPr>
            <a:cxnSpLocks/>
          </p:cNvCxnSpPr>
          <p:nvPr userDrawn="1"/>
        </p:nvCxnSpPr>
        <p:spPr>
          <a:xfrm>
            <a:off x="747796" y="2231601"/>
            <a:ext cx="415682" cy="0"/>
          </a:xfrm>
          <a:prstGeom prst="line">
            <a:avLst/>
          </a:prstGeom>
          <a:ln w="57150" cap="sq">
            <a:solidFill>
              <a:srgbClr val="20B1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F74F98C-F93F-4B3E-85A5-9A4E11E9938F}"/>
              </a:ext>
            </a:extLst>
          </p:cNvPr>
          <p:cNvSpPr txBox="1">
            <a:spLocks/>
          </p:cNvSpPr>
          <p:nvPr userDrawn="1"/>
        </p:nvSpPr>
        <p:spPr>
          <a:xfrm>
            <a:off x="650949" y="770487"/>
            <a:ext cx="6259148" cy="6224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0B1F3"/>
                </a:solidFill>
                <a:latin typeface="Foco Bold" panose="020B0804050202020203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100" dirty="0">
                <a:solidFill>
                  <a:srgbClr val="FFB846"/>
                </a:solidFill>
              </a:rPr>
              <a:t>Click to edit Master title style</a:t>
            </a:r>
            <a:endParaRPr lang="en-GB" sz="2100" dirty="0">
              <a:solidFill>
                <a:srgbClr val="FFB846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1B8379-4456-4620-A1C6-8858AE7FA189}"/>
              </a:ext>
            </a:extLst>
          </p:cNvPr>
          <p:cNvSpPr/>
          <p:nvPr userDrawn="1"/>
        </p:nvSpPr>
        <p:spPr>
          <a:xfrm>
            <a:off x="0" y="0"/>
            <a:ext cx="327116" cy="6858000"/>
          </a:xfrm>
          <a:prstGeom prst="rect">
            <a:avLst/>
          </a:prstGeom>
          <a:solidFill>
            <a:srgbClr val="20B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67836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B an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3F3762-0D12-4123-8F1E-5C6793C81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21" y="1979457"/>
            <a:ext cx="8165969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20B1F3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0B1F3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0B1F3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0B1F3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0B1F3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7915E8-16D5-47D5-82B4-1BECCF9F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21" y="937227"/>
            <a:ext cx="8165969" cy="51650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20B1F3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8CE4E6-0DC1-47E4-8FCE-5AC4640A50C6}"/>
              </a:ext>
            </a:extLst>
          </p:cNvPr>
          <p:cNvCxnSpPr>
            <a:cxnSpLocks/>
          </p:cNvCxnSpPr>
          <p:nvPr userDrawn="1"/>
        </p:nvCxnSpPr>
        <p:spPr>
          <a:xfrm>
            <a:off x="637656" y="1716593"/>
            <a:ext cx="415682" cy="0"/>
          </a:xfrm>
          <a:prstGeom prst="line">
            <a:avLst/>
          </a:prstGeom>
          <a:ln w="57150" cap="sq">
            <a:solidFill>
              <a:srgbClr val="FFB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eninsula_PPT_RedFooter.png">
            <a:extLst>
              <a:ext uri="{FF2B5EF4-FFF2-40B4-BE49-F238E27FC236}">
                <a16:creationId xmlns:a16="http://schemas.microsoft.com/office/drawing/2014/main" id="{31D5DEF7-021E-49E1-8B11-994911181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08"/>
          <a:stretch/>
        </p:blipFill>
        <p:spPr>
          <a:xfrm>
            <a:off x="302991" y="6121401"/>
            <a:ext cx="238555" cy="366485"/>
          </a:xfrm>
          <a:prstGeom prst="rect">
            <a:avLst/>
          </a:prstGeom>
        </p:spPr>
      </p:pic>
      <p:pic>
        <p:nvPicPr>
          <p:cNvPr id="15" name="Picture 14" descr="Peninsula_PPT_RedFooter.png">
            <a:extLst>
              <a:ext uri="{FF2B5EF4-FFF2-40B4-BE49-F238E27FC236}">
                <a16:creationId xmlns:a16="http://schemas.microsoft.com/office/drawing/2014/main" id="{5B4C7496-4091-4898-95EC-F0B15A70A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37880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and 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3F3762-0D12-4123-8F1E-5C6793C81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21" y="1979457"/>
            <a:ext cx="8165969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FFB846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B846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FB846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FB846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B846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7915E8-16D5-47D5-82B4-1BECCF9F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21" y="937227"/>
            <a:ext cx="8165969" cy="51650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B846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8CE4E6-0DC1-47E4-8FCE-5AC4640A50C6}"/>
              </a:ext>
            </a:extLst>
          </p:cNvPr>
          <p:cNvCxnSpPr>
            <a:cxnSpLocks/>
          </p:cNvCxnSpPr>
          <p:nvPr userDrawn="1"/>
        </p:nvCxnSpPr>
        <p:spPr>
          <a:xfrm>
            <a:off x="637656" y="1716593"/>
            <a:ext cx="415682" cy="0"/>
          </a:xfrm>
          <a:prstGeom prst="line">
            <a:avLst/>
          </a:prstGeom>
          <a:ln w="57150" cap="sq">
            <a:solidFill>
              <a:srgbClr val="20B1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eninsula_PPT_RedFooter.png">
            <a:extLst>
              <a:ext uri="{FF2B5EF4-FFF2-40B4-BE49-F238E27FC236}">
                <a16:creationId xmlns:a16="http://schemas.microsoft.com/office/drawing/2014/main" id="{31D5DEF7-021E-49E1-8B11-994911181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08"/>
          <a:stretch/>
        </p:blipFill>
        <p:spPr>
          <a:xfrm>
            <a:off x="302991" y="6121401"/>
            <a:ext cx="238555" cy="366485"/>
          </a:xfrm>
          <a:prstGeom prst="rect">
            <a:avLst/>
          </a:prstGeom>
        </p:spPr>
      </p:pic>
      <p:pic>
        <p:nvPicPr>
          <p:cNvPr id="15" name="Picture 14" descr="Peninsula_PPT_RedFooter.png">
            <a:extLst>
              <a:ext uri="{FF2B5EF4-FFF2-40B4-BE49-F238E27FC236}">
                <a16:creationId xmlns:a16="http://schemas.microsoft.com/office/drawing/2014/main" id="{5B4C7496-4091-4898-95EC-F0B15A70A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051871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and Blue sing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3F3762-0D12-4123-8F1E-5C6793C81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21" y="1979457"/>
            <a:ext cx="8165969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7915E8-16D5-47D5-82B4-1BECCF9F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21" y="937227"/>
            <a:ext cx="8165969" cy="51650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E40038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8CE4E6-0DC1-47E4-8FCE-5AC4640A50C6}"/>
              </a:ext>
            </a:extLst>
          </p:cNvPr>
          <p:cNvCxnSpPr>
            <a:cxnSpLocks/>
          </p:cNvCxnSpPr>
          <p:nvPr userDrawn="1"/>
        </p:nvCxnSpPr>
        <p:spPr>
          <a:xfrm>
            <a:off x="637656" y="1716593"/>
            <a:ext cx="415682" cy="0"/>
          </a:xfrm>
          <a:prstGeom prst="line">
            <a:avLst/>
          </a:prstGeom>
          <a:ln w="57150" cap="sq">
            <a:solidFill>
              <a:srgbClr val="243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eninsula_PPT_RedFooter.png">
            <a:extLst>
              <a:ext uri="{FF2B5EF4-FFF2-40B4-BE49-F238E27FC236}">
                <a16:creationId xmlns:a16="http://schemas.microsoft.com/office/drawing/2014/main" id="{31D5DEF7-021E-49E1-8B11-994911181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08"/>
          <a:stretch/>
        </p:blipFill>
        <p:spPr>
          <a:xfrm>
            <a:off x="302991" y="6121401"/>
            <a:ext cx="238555" cy="366485"/>
          </a:xfrm>
          <a:prstGeom prst="rect">
            <a:avLst/>
          </a:prstGeom>
        </p:spPr>
      </p:pic>
      <p:pic>
        <p:nvPicPr>
          <p:cNvPr id="15" name="Picture 14" descr="Peninsula_PPT_RedFooter.png">
            <a:extLst>
              <a:ext uri="{FF2B5EF4-FFF2-40B4-BE49-F238E27FC236}">
                <a16:creationId xmlns:a16="http://schemas.microsoft.com/office/drawing/2014/main" id="{5B4C7496-4091-4898-95EC-F0B15A70A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89175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and Blue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3F3762-0D12-4123-8F1E-5C6793C81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21" y="2543337"/>
            <a:ext cx="8165969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E40038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7915E8-16D5-47D5-82B4-1BECCF9F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21" y="937227"/>
            <a:ext cx="8165969" cy="51650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E40038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8CE4E6-0DC1-47E4-8FCE-5AC4640A50C6}"/>
              </a:ext>
            </a:extLst>
          </p:cNvPr>
          <p:cNvCxnSpPr>
            <a:cxnSpLocks/>
          </p:cNvCxnSpPr>
          <p:nvPr userDrawn="1"/>
        </p:nvCxnSpPr>
        <p:spPr>
          <a:xfrm>
            <a:off x="637656" y="2143313"/>
            <a:ext cx="415682" cy="0"/>
          </a:xfrm>
          <a:prstGeom prst="line">
            <a:avLst/>
          </a:prstGeom>
          <a:ln w="57150" cap="sq">
            <a:solidFill>
              <a:srgbClr val="243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eninsula_PPT_RedFooter.png">
            <a:extLst>
              <a:ext uri="{FF2B5EF4-FFF2-40B4-BE49-F238E27FC236}">
                <a16:creationId xmlns:a16="http://schemas.microsoft.com/office/drawing/2014/main" id="{31D5DEF7-021E-49E1-8B11-994911181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08"/>
          <a:stretch/>
        </p:blipFill>
        <p:spPr>
          <a:xfrm>
            <a:off x="302991" y="6121401"/>
            <a:ext cx="238555" cy="366485"/>
          </a:xfrm>
          <a:prstGeom prst="rect">
            <a:avLst/>
          </a:prstGeom>
        </p:spPr>
      </p:pic>
      <p:pic>
        <p:nvPicPr>
          <p:cNvPr id="15" name="Picture 14" descr="Peninsula_PPT_RedFooter.png">
            <a:extLst>
              <a:ext uri="{FF2B5EF4-FFF2-40B4-BE49-F238E27FC236}">
                <a16:creationId xmlns:a16="http://schemas.microsoft.com/office/drawing/2014/main" id="{5B4C7496-4091-4898-95EC-F0B15A70A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915298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and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3F3762-0D12-4123-8F1E-5C6793C81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21" y="1979457"/>
            <a:ext cx="8165969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0000"/>
              </a:buCl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F0000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F0000"/>
              </a:buCl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0000"/>
              </a:buCl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7915E8-16D5-47D5-82B4-1BECCF9F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21" y="937227"/>
            <a:ext cx="8165969" cy="51650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243142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8CE4E6-0DC1-47E4-8FCE-5AC4640A50C6}"/>
              </a:ext>
            </a:extLst>
          </p:cNvPr>
          <p:cNvCxnSpPr>
            <a:cxnSpLocks/>
          </p:cNvCxnSpPr>
          <p:nvPr userDrawn="1"/>
        </p:nvCxnSpPr>
        <p:spPr>
          <a:xfrm>
            <a:off x="637656" y="1716593"/>
            <a:ext cx="415682" cy="0"/>
          </a:xfrm>
          <a:prstGeom prst="line">
            <a:avLst/>
          </a:prstGeom>
          <a:ln w="57150" cap="sq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eninsula_PPT_RedFooter.png">
            <a:extLst>
              <a:ext uri="{FF2B5EF4-FFF2-40B4-BE49-F238E27FC236}">
                <a16:creationId xmlns:a16="http://schemas.microsoft.com/office/drawing/2014/main" id="{31D5DEF7-021E-49E1-8B11-994911181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08"/>
          <a:stretch/>
        </p:blipFill>
        <p:spPr>
          <a:xfrm>
            <a:off x="302991" y="6121401"/>
            <a:ext cx="238555" cy="366485"/>
          </a:xfrm>
          <a:prstGeom prst="rect">
            <a:avLst/>
          </a:prstGeom>
        </p:spPr>
      </p:pic>
      <p:pic>
        <p:nvPicPr>
          <p:cNvPr id="15" name="Picture 14" descr="Peninsula_PPT_RedFooter.png">
            <a:extLst>
              <a:ext uri="{FF2B5EF4-FFF2-40B4-BE49-F238E27FC236}">
                <a16:creationId xmlns:a16="http://schemas.microsoft.com/office/drawing/2014/main" id="{5B4C7496-4091-4898-95EC-F0B15A70A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784244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en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3F3762-0D12-4123-8F1E-5C6793C81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21" y="1979457"/>
            <a:ext cx="8165969" cy="4525963"/>
          </a:xfrm>
          <a:prstGeom prst="rect">
            <a:avLst/>
          </a:prstGeom>
        </p:spPr>
        <p:txBody>
          <a:bodyPr/>
          <a:lstStyle>
            <a:lvl1pPr algn="ctr">
              <a:buClr>
                <a:srgbClr val="243142"/>
              </a:buClr>
              <a:buNone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buClr>
                <a:srgbClr val="243142"/>
              </a:buClr>
              <a:buNone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buClr>
                <a:srgbClr val="243142"/>
              </a:buClr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buClr>
                <a:srgbClr val="243142"/>
              </a:buClr>
              <a:buNone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buClr>
                <a:srgbClr val="243142"/>
              </a:buClr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7915E8-16D5-47D5-82B4-1BECCF9F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21" y="937227"/>
            <a:ext cx="8165969" cy="51650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rgbClr val="243142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8CE4E6-0DC1-47E4-8FCE-5AC4640A50C6}"/>
              </a:ext>
            </a:extLst>
          </p:cNvPr>
          <p:cNvCxnSpPr>
            <a:cxnSpLocks/>
          </p:cNvCxnSpPr>
          <p:nvPr userDrawn="1"/>
        </p:nvCxnSpPr>
        <p:spPr>
          <a:xfrm>
            <a:off x="4364160" y="1716593"/>
            <a:ext cx="415682" cy="0"/>
          </a:xfrm>
          <a:prstGeom prst="line">
            <a:avLst/>
          </a:prstGeom>
          <a:ln w="57150" cap="sq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eninsula_PPT_RedFooter.png">
            <a:extLst>
              <a:ext uri="{FF2B5EF4-FFF2-40B4-BE49-F238E27FC236}">
                <a16:creationId xmlns:a16="http://schemas.microsoft.com/office/drawing/2014/main" id="{31D5DEF7-021E-49E1-8B11-994911181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08"/>
          <a:stretch/>
        </p:blipFill>
        <p:spPr>
          <a:xfrm>
            <a:off x="302991" y="6121401"/>
            <a:ext cx="238555" cy="366485"/>
          </a:xfrm>
          <a:prstGeom prst="rect">
            <a:avLst/>
          </a:prstGeom>
        </p:spPr>
      </p:pic>
      <p:pic>
        <p:nvPicPr>
          <p:cNvPr id="15" name="Picture 14" descr="Peninsula_PPT_RedFooter.png">
            <a:extLst>
              <a:ext uri="{FF2B5EF4-FFF2-40B4-BE49-F238E27FC236}">
                <a16:creationId xmlns:a16="http://schemas.microsoft.com/office/drawing/2014/main" id="{5B4C7496-4091-4898-95EC-F0B15A70A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536227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 and Penins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insula_PPT_RedFooter.png">
            <a:extLst>
              <a:ext uri="{FF2B5EF4-FFF2-40B4-BE49-F238E27FC236}">
                <a16:creationId xmlns:a16="http://schemas.microsoft.com/office/drawing/2014/main" id="{A4F7B109-E526-4832-AFF8-2F058B0E1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406" y="6121401"/>
            <a:ext cx="687599" cy="36648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B5D8BD9-DE11-4FEC-91E4-EB50F66F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258" y="770487"/>
            <a:ext cx="6259148" cy="622479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243142"/>
                </a:solidFill>
                <a:latin typeface="Foco Bold" panose="020B0804050202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1F658D5-63DB-40A4-A952-8F6F6A1E01A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855258" y="1728935"/>
            <a:ext cx="6989159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E40038"/>
              </a:buClr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E40038"/>
              </a:buClr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E40038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E40038"/>
              </a:buClr>
              <a:buFont typeface="Arial" panose="020B0604020202020204" pitchFamily="34" charset="0"/>
              <a:buChar char="•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E40038"/>
              </a:buClr>
              <a:buFont typeface="Arial" panose="020B0604020202020204" pitchFamily="34" charset="0"/>
              <a:buChar char="•"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FC6B66-D61A-4524-B0B3-294172240F23}"/>
              </a:ext>
            </a:extLst>
          </p:cNvPr>
          <p:cNvCxnSpPr>
            <a:cxnSpLocks/>
          </p:cNvCxnSpPr>
          <p:nvPr userDrawn="1"/>
        </p:nvCxnSpPr>
        <p:spPr>
          <a:xfrm>
            <a:off x="1952106" y="1508771"/>
            <a:ext cx="415682" cy="0"/>
          </a:xfrm>
          <a:prstGeom prst="line">
            <a:avLst/>
          </a:prstGeom>
          <a:ln w="57150" cap="sq">
            <a:solidFill>
              <a:srgbClr val="E40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41FEA06-E83A-4EB5-A5C6-BEA76BA7E6AD}"/>
              </a:ext>
            </a:extLst>
          </p:cNvPr>
          <p:cNvSpPr/>
          <p:nvPr userDrawn="1"/>
        </p:nvSpPr>
        <p:spPr>
          <a:xfrm>
            <a:off x="1" y="0"/>
            <a:ext cx="1458686" cy="6858000"/>
          </a:xfrm>
          <a:prstGeom prst="rect">
            <a:avLst/>
          </a:prstGeom>
          <a:solidFill>
            <a:srgbClr val="41B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6450AAB-3D57-45A6-B5CD-A5F8CA95BC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648" y="5794867"/>
            <a:ext cx="687599" cy="526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5279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32381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47854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46387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58595B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45071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55225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789748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57461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32189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65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11277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90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43585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738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76593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28264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31369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8839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5" y="494064"/>
            <a:ext cx="1246909" cy="9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1050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369" r="76" b="325"/>
          <a:stretch/>
        </p:blipFill>
        <p:spPr>
          <a:xfrm>
            <a:off x="-42422" y="-735291"/>
            <a:ext cx="9253538" cy="7602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03" y="493200"/>
            <a:ext cx="1081388" cy="824612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674834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100" baseline="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60"/>
            <a:ext cx="4184204" cy="2299453"/>
          </a:xfrm>
        </p:spPr>
        <p:txBody>
          <a:bodyPr anchor="ctr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493658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52651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14010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58595B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07340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20916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088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78433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3" y="6363946"/>
            <a:ext cx="589544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0312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673256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1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51140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6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90386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55513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094409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44201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21325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262971" cy="96015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96410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0D938-88D9-0C4C-8235-B48896B83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783993-15B9-8847-A2B5-EE75BF31492C}"/>
              </a:ext>
            </a:extLst>
          </p:cNvPr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solidFill>
            <a:schemeClr val="accent3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4D68113-F665-B24C-928E-1156EFAECA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9070" y="4383763"/>
            <a:ext cx="2923368" cy="16808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9D13078-99EB-3448-9152-8A59C7397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70" y="5967822"/>
            <a:ext cx="2923368" cy="391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>
                <a:solidFill>
                  <a:srgbClr val="81A8BD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D5CD57-449C-B34F-9C0E-7AACED12C4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9070" y="648679"/>
            <a:ext cx="1736352" cy="28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0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9073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4FC448C8-7E9A-504D-8BF6-B62DB14FB9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783993-15B9-8847-A2B5-EE75BF31492C}"/>
              </a:ext>
            </a:extLst>
          </p:cNvPr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solidFill>
            <a:schemeClr val="accent3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4D68113-F665-B24C-928E-1156EFAECA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9070" y="4383763"/>
            <a:ext cx="2923368" cy="16808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9D13078-99EB-3448-9152-8A59C7397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70" y="5967822"/>
            <a:ext cx="2923368" cy="391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>
                <a:solidFill>
                  <a:srgbClr val="81A8BD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D5CD57-449C-B34F-9C0E-7AACED12C4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070" y="648679"/>
            <a:ext cx="1736352" cy="28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5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Content_Slide_Singl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B101802-D7B7-5544-AE91-5099CC7B7D89}"/>
              </a:ext>
            </a:extLst>
          </p:cNvPr>
          <p:cNvSpPr/>
          <p:nvPr userDrawn="1"/>
        </p:nvSpPr>
        <p:spPr>
          <a:xfrm>
            <a:off x="1" y="6312493"/>
            <a:ext cx="9143999" cy="545507"/>
          </a:xfrm>
          <a:prstGeom prst="rect">
            <a:avLst/>
          </a:prstGeom>
          <a:solidFill>
            <a:srgbClr val="253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56EF756-8DF8-9D4D-9222-52D341FA2D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256396"/>
            <a:ext cx="9144000" cy="7750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ts val="2800"/>
              </a:lnSpc>
              <a:spcBef>
                <a:spcPts val="0"/>
              </a:spcBef>
              <a:buNone/>
              <a:defRPr sz="2200" b="0" i="0">
                <a:solidFill>
                  <a:srgbClr val="25374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E6A67B1-6F88-4842-85A9-324B170DA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806020"/>
            <a:ext cx="9143999" cy="4508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FB65C7-38E9-144A-A1AC-E465CBDB0C40}"/>
              </a:ext>
            </a:extLst>
          </p:cNvPr>
          <p:cNvSpPr txBox="1">
            <a:spLocks/>
          </p:cNvSpPr>
          <p:nvPr userDrawn="1"/>
        </p:nvSpPr>
        <p:spPr>
          <a:xfrm>
            <a:off x="8756157" y="6532428"/>
            <a:ext cx="20356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E0F1BB3-AF99-0C4E-BCA0-6DD17513A514}" type="slidenum">
              <a:rPr lang="en-US" sz="800" smtClean="0">
                <a:solidFill>
                  <a:srgbClr val="049CDB"/>
                </a:solidFill>
              </a:rPr>
              <a:pPr algn="l"/>
              <a:t>‹#›</a:t>
            </a:fld>
            <a:endParaRPr lang="en-US" sz="800" dirty="0">
              <a:solidFill>
                <a:srgbClr val="049CDB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D0CB5F-64BE-4042-B969-77666F690B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452" y="6515456"/>
            <a:ext cx="899518" cy="1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-Intr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1">
            <a:extLst>
              <a:ext uri="{FF2B5EF4-FFF2-40B4-BE49-F238E27FC236}">
                <a16:creationId xmlns:a16="http://schemas.microsoft.com/office/drawing/2014/main" id="{3275EF1E-475D-EE4C-8CB8-FDF75E90B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3041476"/>
            <a:ext cx="9144000" cy="7750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9CDC"/>
                </a:solidFill>
              </a:defRPr>
            </a:lvl1pPr>
          </a:lstStyle>
          <a:p>
            <a:r>
              <a:rPr lang="en-GB" dirty="0"/>
              <a:t>CONTENT SLIDES</a:t>
            </a:r>
          </a:p>
        </p:txBody>
      </p:sp>
    </p:spTree>
    <p:extLst>
      <p:ext uri="{BB962C8B-B14F-4D97-AF65-F5344CB8AC3E}">
        <p14:creationId xmlns:p14="http://schemas.microsoft.com/office/powerpoint/2010/main" val="242341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irport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311AB-F92B-1C47-8F15-607B6064F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F2B02F-943A-6D4D-B0FB-6B91FDD71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939"/>
          <a:stretch/>
        </p:blipFill>
        <p:spPr>
          <a:xfrm>
            <a:off x="0" y="2327563"/>
            <a:ext cx="9144000" cy="453043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49071" y="4383763"/>
            <a:ext cx="2717515" cy="16808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49070" y="5967822"/>
            <a:ext cx="2923368" cy="391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>
                <a:solidFill>
                  <a:srgbClr val="81A8BD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9C0F59-8F76-C746-95B4-FA7FF38267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63059" y="6064625"/>
            <a:ext cx="1736352" cy="28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2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B91BBA-0189-8B43-82F1-9EF8A6893F82}"/>
              </a:ext>
            </a:extLst>
          </p:cNvPr>
          <p:cNvSpPr/>
          <p:nvPr userDrawn="1"/>
        </p:nvSpPr>
        <p:spPr>
          <a:xfrm>
            <a:off x="1" y="4953"/>
            <a:ext cx="9144001" cy="6858000"/>
          </a:xfrm>
          <a:prstGeom prst="rect">
            <a:avLst/>
          </a:prstGeom>
          <a:solidFill>
            <a:srgbClr val="243A4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3043148"/>
            <a:ext cx="9144000" cy="775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614A72-7D7D-3840-9211-BE84C6070618}"/>
              </a:ext>
            </a:extLst>
          </p:cNvPr>
          <p:cNvSpPr/>
          <p:nvPr userDrawn="1"/>
        </p:nvSpPr>
        <p:spPr>
          <a:xfrm>
            <a:off x="1" y="6312493"/>
            <a:ext cx="9143999" cy="545507"/>
          </a:xfrm>
          <a:prstGeom prst="rect">
            <a:avLst/>
          </a:prstGeom>
          <a:solidFill>
            <a:srgbClr val="253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B2EEE7B-CC55-5F46-B566-1071FAF53078}"/>
              </a:ext>
            </a:extLst>
          </p:cNvPr>
          <p:cNvSpPr txBox="1">
            <a:spLocks/>
          </p:cNvSpPr>
          <p:nvPr userDrawn="1"/>
        </p:nvSpPr>
        <p:spPr>
          <a:xfrm>
            <a:off x="8756157" y="6532428"/>
            <a:ext cx="20356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E0F1BB3-AF99-0C4E-BCA0-6DD17513A514}" type="slidenum">
              <a:rPr lang="en-US" sz="800" smtClean="0">
                <a:solidFill>
                  <a:srgbClr val="049CDB"/>
                </a:solidFill>
              </a:rPr>
              <a:pPr algn="l"/>
              <a:t>‹#›</a:t>
            </a:fld>
            <a:endParaRPr lang="en-US" sz="800" dirty="0">
              <a:solidFill>
                <a:srgbClr val="049CDB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454F87-87EA-CC48-834F-EDDD79992D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452" y="6515456"/>
            <a:ext cx="899518" cy="1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_Divi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7DDFD49-941B-9C43-B185-C96D30C3A3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05942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950F17-3B9C-7042-A03E-5786FDF98C4C}"/>
              </a:ext>
            </a:extLst>
          </p:cNvPr>
          <p:cNvSpPr/>
          <p:nvPr userDrawn="1"/>
        </p:nvSpPr>
        <p:spPr>
          <a:xfrm>
            <a:off x="1" y="6059424"/>
            <a:ext cx="9144001" cy="798576"/>
          </a:xfrm>
          <a:prstGeom prst="rect">
            <a:avLst/>
          </a:prstGeom>
          <a:solidFill>
            <a:srgbClr val="00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6272B59-9B76-9441-B7B1-D0F2ED32E1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2386" y="6059424"/>
            <a:ext cx="9144000" cy="7985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EC133E8-CC3F-F449-9A30-B81DDBED752C}"/>
              </a:ext>
            </a:extLst>
          </p:cNvPr>
          <p:cNvSpPr txBox="1">
            <a:spLocks/>
          </p:cNvSpPr>
          <p:nvPr userDrawn="1"/>
        </p:nvSpPr>
        <p:spPr>
          <a:xfrm>
            <a:off x="8244477" y="6527172"/>
            <a:ext cx="77288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0F1BB3-AF99-0C4E-BCA0-6DD17513A514}" type="slidenum">
              <a:rPr lang="en-US" sz="800" smtClean="0">
                <a:solidFill>
                  <a:schemeClr val="bg1"/>
                </a:solidFill>
              </a:rPr>
              <a:pPr/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4CD3425E-52F8-0844-9801-58E9A88C2517}"/>
              </a:ext>
            </a:extLst>
          </p:cNvPr>
          <p:cNvSpPr/>
          <p:nvPr userDrawn="1"/>
        </p:nvSpPr>
        <p:spPr>
          <a:xfrm rot="5400000" flipH="1">
            <a:off x="8717966" y="6545570"/>
            <a:ext cx="106707" cy="8631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5B710E-9E7D-C342-9B54-56628CBAE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5452" y="6515576"/>
            <a:ext cx="899518" cy="14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5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AC4B8A-A6C5-9746-A9BE-CBDC5EB13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256396"/>
            <a:ext cx="9144000" cy="7750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ts val="2800"/>
              </a:lnSpc>
              <a:spcBef>
                <a:spcPts val="0"/>
              </a:spcBef>
              <a:buNone/>
              <a:defRPr sz="2600" b="0" i="0">
                <a:solidFill>
                  <a:srgbClr val="25374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23CA23-B4DE-5447-A5D1-B1969FEAAD42}"/>
              </a:ext>
            </a:extLst>
          </p:cNvPr>
          <p:cNvSpPr/>
          <p:nvPr userDrawn="1"/>
        </p:nvSpPr>
        <p:spPr>
          <a:xfrm>
            <a:off x="1" y="6312493"/>
            <a:ext cx="9143999" cy="545507"/>
          </a:xfrm>
          <a:prstGeom prst="rect">
            <a:avLst/>
          </a:prstGeom>
          <a:solidFill>
            <a:srgbClr val="253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191CA48-35EC-A74D-8E43-620F6432C571}"/>
              </a:ext>
            </a:extLst>
          </p:cNvPr>
          <p:cNvSpPr txBox="1">
            <a:spLocks/>
          </p:cNvSpPr>
          <p:nvPr userDrawn="1"/>
        </p:nvSpPr>
        <p:spPr>
          <a:xfrm>
            <a:off x="8756157" y="6532428"/>
            <a:ext cx="20356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E0F1BB3-AF99-0C4E-BCA0-6DD17513A514}" type="slidenum">
              <a:rPr lang="en-US" sz="800" smtClean="0">
                <a:solidFill>
                  <a:srgbClr val="049CDB"/>
                </a:solidFill>
              </a:rPr>
              <a:pPr algn="l"/>
              <a:t>‹#›</a:t>
            </a:fld>
            <a:endParaRPr lang="en-US" sz="800" dirty="0">
              <a:solidFill>
                <a:srgbClr val="049CDB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87CD21-9E1F-3A4C-8471-6BB0983745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452" y="6515456"/>
            <a:ext cx="899518" cy="1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secondar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AC4B8A-A6C5-9746-A9BE-CBDC5EB13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256396"/>
            <a:ext cx="9144000" cy="7750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ts val="2800"/>
              </a:lnSpc>
              <a:spcBef>
                <a:spcPts val="0"/>
              </a:spcBef>
              <a:buNone/>
              <a:defRPr sz="2600" b="0" i="0">
                <a:solidFill>
                  <a:srgbClr val="25374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23D88-DDF7-4249-8D55-A9663CA9F8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06020"/>
            <a:ext cx="9144000" cy="4508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FBB46-8B4F-A440-A262-70247786CA12}"/>
              </a:ext>
            </a:extLst>
          </p:cNvPr>
          <p:cNvSpPr/>
          <p:nvPr userDrawn="1"/>
        </p:nvSpPr>
        <p:spPr>
          <a:xfrm>
            <a:off x="1" y="6312493"/>
            <a:ext cx="9143999" cy="545507"/>
          </a:xfrm>
          <a:prstGeom prst="rect">
            <a:avLst/>
          </a:prstGeom>
          <a:solidFill>
            <a:srgbClr val="253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3244271-FF2C-4048-A441-F8AA3308C815}"/>
              </a:ext>
            </a:extLst>
          </p:cNvPr>
          <p:cNvSpPr txBox="1">
            <a:spLocks/>
          </p:cNvSpPr>
          <p:nvPr userDrawn="1"/>
        </p:nvSpPr>
        <p:spPr>
          <a:xfrm>
            <a:off x="8756157" y="6532428"/>
            <a:ext cx="20356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E0F1BB3-AF99-0C4E-BCA0-6DD17513A514}" type="slidenum">
              <a:rPr lang="en-US" sz="800" smtClean="0">
                <a:solidFill>
                  <a:srgbClr val="049CDB"/>
                </a:solidFill>
              </a:rPr>
              <a:pPr algn="l"/>
              <a:t>‹#›</a:t>
            </a:fld>
            <a:endParaRPr lang="en-US" sz="800" dirty="0">
              <a:solidFill>
                <a:srgbClr val="049CDB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2A34CF-4558-3344-8E47-26CB11E782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452" y="6515456"/>
            <a:ext cx="899518" cy="1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AC4B8A-A6C5-9746-A9BE-CBDC5EB13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256396"/>
            <a:ext cx="9144000" cy="7750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ts val="2800"/>
              </a:lnSpc>
              <a:spcBef>
                <a:spcPts val="0"/>
              </a:spcBef>
              <a:buNone/>
              <a:defRPr sz="2600" b="0" i="0">
                <a:solidFill>
                  <a:srgbClr val="25374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4D4B29-4997-0F4C-8E38-6696E1B394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6" y="1578543"/>
            <a:ext cx="8455025" cy="4765108"/>
          </a:xfrm>
          <a:prstGeom prst="rect">
            <a:avLst/>
          </a:prstGeom>
        </p:spPr>
        <p:txBody>
          <a:bodyPr/>
          <a:lstStyle>
            <a:lvl1pPr marL="230188" indent="-230188">
              <a:buFontTx/>
              <a:buBlip>
                <a:blip r:embed="rId3"/>
              </a:buBlip>
              <a:defRPr sz="1400"/>
            </a:lvl1pPr>
            <a:lvl2pPr marL="741363" indent="-284163">
              <a:buFontTx/>
              <a:buBlip>
                <a:blip r:embed="rId3"/>
              </a:buBlip>
              <a:defRPr sz="1400"/>
            </a:lvl2pPr>
            <a:lvl3pPr marL="1143000" indent="-228600">
              <a:buFontTx/>
              <a:buBlip>
                <a:blip r:embed="rId3"/>
              </a:buBlip>
              <a:defRPr sz="1400"/>
            </a:lvl3pPr>
            <a:lvl4pPr marL="1600200" indent="-228600">
              <a:buFontTx/>
              <a:buBlip>
                <a:blip r:embed="rId3"/>
              </a:buBlip>
              <a:defRPr sz="1400"/>
            </a:lvl4pPr>
            <a:lvl5pPr marL="2057400" indent="-228600">
              <a:buFontTx/>
              <a:buBlip>
                <a:blip r:embed="rId3"/>
              </a:buBlip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C8234E-A057-254D-A6CA-4D8DC9D60698}"/>
              </a:ext>
            </a:extLst>
          </p:cNvPr>
          <p:cNvSpPr/>
          <p:nvPr userDrawn="1"/>
        </p:nvSpPr>
        <p:spPr>
          <a:xfrm>
            <a:off x="1" y="6312493"/>
            <a:ext cx="9143999" cy="545507"/>
          </a:xfrm>
          <a:prstGeom prst="rect">
            <a:avLst/>
          </a:prstGeom>
          <a:solidFill>
            <a:srgbClr val="253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143DC9C-4E13-BB43-86BB-CD691DA2A084}"/>
              </a:ext>
            </a:extLst>
          </p:cNvPr>
          <p:cNvSpPr txBox="1">
            <a:spLocks/>
          </p:cNvSpPr>
          <p:nvPr userDrawn="1"/>
        </p:nvSpPr>
        <p:spPr>
          <a:xfrm>
            <a:off x="8756157" y="6532428"/>
            <a:ext cx="20356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E0F1BB3-AF99-0C4E-BCA0-6DD17513A514}" type="slidenum">
              <a:rPr lang="en-US" sz="800" smtClean="0">
                <a:solidFill>
                  <a:srgbClr val="049CDB"/>
                </a:solidFill>
              </a:rPr>
              <a:pPr algn="l"/>
              <a:t>‹#›</a:t>
            </a:fld>
            <a:endParaRPr lang="en-US" sz="800" dirty="0">
              <a:solidFill>
                <a:srgbClr val="049CDB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956FF5-D093-A143-B3C8-7CF2A99400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452" y="6515456"/>
            <a:ext cx="899518" cy="1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secondar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AC4B8A-A6C5-9746-A9BE-CBDC5EB13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5300"/>
            <a:ext cx="9144000" cy="6858000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256396"/>
            <a:ext cx="9144000" cy="7750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ts val="2800"/>
              </a:lnSpc>
              <a:spcBef>
                <a:spcPts val="0"/>
              </a:spcBef>
              <a:buNone/>
              <a:defRPr sz="2600" b="0" i="0">
                <a:solidFill>
                  <a:srgbClr val="25374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4D4B29-4997-0F4C-8E38-6696E1B394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6" y="1581069"/>
            <a:ext cx="8455025" cy="4762581"/>
          </a:xfrm>
          <a:prstGeom prst="rect">
            <a:avLst/>
          </a:prstGeom>
        </p:spPr>
        <p:txBody>
          <a:bodyPr/>
          <a:lstStyle>
            <a:lvl1pPr marL="230188" indent="-230188">
              <a:buFontTx/>
              <a:buBlip>
                <a:blip r:embed="rId3"/>
              </a:buBlip>
              <a:defRPr sz="1400"/>
            </a:lvl1pPr>
            <a:lvl2pPr marL="741363" indent="-284163">
              <a:buFontTx/>
              <a:buBlip>
                <a:blip r:embed="rId3"/>
              </a:buBlip>
              <a:defRPr sz="1400"/>
            </a:lvl2pPr>
            <a:lvl3pPr marL="1143000" indent="-228600">
              <a:buFontTx/>
              <a:buBlip>
                <a:blip r:embed="rId3"/>
              </a:buBlip>
              <a:defRPr sz="1400"/>
            </a:lvl3pPr>
            <a:lvl4pPr marL="1600200" indent="-228600">
              <a:buFontTx/>
              <a:buBlip>
                <a:blip r:embed="rId3"/>
              </a:buBlip>
              <a:defRPr sz="1400"/>
            </a:lvl4pPr>
            <a:lvl5pPr marL="2057400" indent="-228600">
              <a:buFontTx/>
              <a:buBlip>
                <a:blip r:embed="rId3"/>
              </a:buBlip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87EC235-98E1-2544-9CC3-C0B8832189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06020"/>
            <a:ext cx="9144000" cy="4508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154E28-2B4C-B143-9B84-D6AF91202A33}"/>
              </a:ext>
            </a:extLst>
          </p:cNvPr>
          <p:cNvSpPr/>
          <p:nvPr userDrawn="1"/>
        </p:nvSpPr>
        <p:spPr>
          <a:xfrm>
            <a:off x="1" y="6312493"/>
            <a:ext cx="9143999" cy="545507"/>
          </a:xfrm>
          <a:prstGeom prst="rect">
            <a:avLst/>
          </a:prstGeom>
          <a:solidFill>
            <a:srgbClr val="253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A943926-1499-E24C-BB6B-C61C54068D1B}"/>
              </a:ext>
            </a:extLst>
          </p:cNvPr>
          <p:cNvSpPr txBox="1">
            <a:spLocks/>
          </p:cNvSpPr>
          <p:nvPr userDrawn="1"/>
        </p:nvSpPr>
        <p:spPr>
          <a:xfrm>
            <a:off x="8756157" y="6532428"/>
            <a:ext cx="20356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E0F1BB3-AF99-0C4E-BCA0-6DD17513A514}" type="slidenum">
              <a:rPr lang="en-US" sz="800" smtClean="0">
                <a:solidFill>
                  <a:srgbClr val="049CDB"/>
                </a:solidFill>
              </a:rPr>
              <a:pPr algn="l"/>
              <a:t>‹#›</a:t>
            </a:fld>
            <a:endParaRPr lang="en-US" sz="800" dirty="0">
              <a:solidFill>
                <a:srgbClr val="049CDB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0F67A9-ABDF-A84E-8099-E91E1BE179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452" y="6515456"/>
            <a:ext cx="899518" cy="1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92542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AC4B8A-A6C5-9746-A9BE-CBDC5EB13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8D8E1A7-26AA-A049-9A24-57CEE2560D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61012" y="0"/>
            <a:ext cx="3582988" cy="68580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92ABF51-9CDC-4549-B26E-44B7182637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9368" y="256396"/>
            <a:ext cx="5122242" cy="7750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>
                <a:solidFill>
                  <a:srgbClr val="25374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1E47E23-6E7E-F74F-9944-339198C90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9368" y="1460502"/>
            <a:ext cx="5122242" cy="4836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800">
                <a:solidFill>
                  <a:schemeClr val="accent1"/>
                </a:solidFill>
              </a:defRPr>
            </a:lvl4pPr>
            <a:lvl5pPr marL="182880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DAF77B70-D1E2-5449-9392-F5A276C332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711" y="2351460"/>
            <a:ext cx="5111980" cy="3761317"/>
          </a:xfrm>
          <a:prstGeom prst="rect">
            <a:avLst/>
          </a:prstGeom>
        </p:spPr>
        <p:txBody>
          <a:bodyPr/>
          <a:lstStyle>
            <a:lvl1pPr marL="230188" indent="-230188">
              <a:lnSpc>
                <a:spcPct val="150000"/>
              </a:lnSpc>
              <a:buFontTx/>
              <a:buBlip>
                <a:blip r:embed="rId3"/>
              </a:buBlip>
              <a:defRPr sz="1400"/>
            </a:lvl1pPr>
            <a:lvl2pPr marL="741363" indent="-284163">
              <a:lnSpc>
                <a:spcPct val="150000"/>
              </a:lnSpc>
              <a:buFontTx/>
              <a:buBlip>
                <a:blip r:embed="rId3"/>
              </a:buBlip>
              <a:defRPr sz="1400"/>
            </a:lvl2pPr>
            <a:lvl3pPr marL="1143000" indent="-228600">
              <a:lnSpc>
                <a:spcPct val="150000"/>
              </a:lnSpc>
              <a:buFontTx/>
              <a:buBlip>
                <a:blip r:embed="rId3"/>
              </a:buBlip>
              <a:defRPr sz="1400"/>
            </a:lvl3pPr>
            <a:lvl4pPr marL="1600200" indent="-228600">
              <a:lnSpc>
                <a:spcPct val="150000"/>
              </a:lnSpc>
              <a:buFontTx/>
              <a:buBlip>
                <a:blip r:embed="rId3"/>
              </a:buBlip>
              <a:defRPr sz="1400"/>
            </a:lvl4pPr>
            <a:lvl5pPr marL="2057400" indent="-228600">
              <a:lnSpc>
                <a:spcPct val="150000"/>
              </a:lnSpc>
              <a:buFontTx/>
              <a:buBlip>
                <a:blip r:embed="rId3"/>
              </a:buBlip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1D910D-62DF-8E44-B145-B41754BCE487}"/>
              </a:ext>
            </a:extLst>
          </p:cNvPr>
          <p:cNvSpPr/>
          <p:nvPr userDrawn="1"/>
        </p:nvSpPr>
        <p:spPr>
          <a:xfrm>
            <a:off x="1" y="6312493"/>
            <a:ext cx="9143999" cy="545507"/>
          </a:xfrm>
          <a:prstGeom prst="rect">
            <a:avLst/>
          </a:prstGeom>
          <a:solidFill>
            <a:srgbClr val="253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D42DBE-A774-8542-85A3-51AE79C19A46}"/>
              </a:ext>
            </a:extLst>
          </p:cNvPr>
          <p:cNvSpPr txBox="1">
            <a:spLocks/>
          </p:cNvSpPr>
          <p:nvPr userDrawn="1"/>
        </p:nvSpPr>
        <p:spPr>
          <a:xfrm>
            <a:off x="8756157" y="6532428"/>
            <a:ext cx="20356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E0F1BB3-AF99-0C4E-BCA0-6DD17513A514}" type="slidenum">
              <a:rPr lang="en-US" sz="800" smtClean="0">
                <a:solidFill>
                  <a:srgbClr val="049CDB"/>
                </a:solidFill>
              </a:rPr>
              <a:pPr algn="l"/>
              <a:t>‹#›</a:t>
            </a:fld>
            <a:endParaRPr lang="en-US" sz="800" dirty="0">
              <a:solidFill>
                <a:srgbClr val="049CDB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45575B-53B0-5345-9907-B4489941E0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452" y="6515456"/>
            <a:ext cx="899518" cy="1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AC4B8A-A6C5-9746-A9BE-CBDC5EB13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8D8E1A7-26AA-A049-9A24-57CEE2560D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82988" cy="68580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92ABF51-9CDC-4549-B26E-44B7182637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3596" y="256396"/>
            <a:ext cx="5122242" cy="7750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>
                <a:solidFill>
                  <a:srgbClr val="25374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1E47E23-6E7E-F74F-9944-339198C90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3596" y="1460502"/>
            <a:ext cx="5122242" cy="4836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800">
                <a:solidFill>
                  <a:schemeClr val="accent1"/>
                </a:solidFill>
              </a:defRPr>
            </a:lvl4pPr>
            <a:lvl5pPr marL="182880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DAF77B70-D1E2-5449-9392-F5A276C332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3939" y="2351460"/>
            <a:ext cx="5111980" cy="3761317"/>
          </a:xfrm>
          <a:prstGeom prst="rect">
            <a:avLst/>
          </a:prstGeom>
        </p:spPr>
        <p:txBody>
          <a:bodyPr/>
          <a:lstStyle>
            <a:lvl1pPr marL="230188" indent="-230188">
              <a:lnSpc>
                <a:spcPct val="150000"/>
              </a:lnSpc>
              <a:buFontTx/>
              <a:buBlip>
                <a:blip r:embed="rId3"/>
              </a:buBlip>
              <a:defRPr sz="1400"/>
            </a:lvl1pPr>
            <a:lvl2pPr marL="741363" indent="-284163">
              <a:lnSpc>
                <a:spcPct val="150000"/>
              </a:lnSpc>
              <a:buFontTx/>
              <a:buBlip>
                <a:blip r:embed="rId3"/>
              </a:buBlip>
              <a:defRPr sz="1400"/>
            </a:lvl2pPr>
            <a:lvl3pPr marL="1143000" indent="-228600">
              <a:lnSpc>
                <a:spcPct val="150000"/>
              </a:lnSpc>
              <a:buFontTx/>
              <a:buBlip>
                <a:blip r:embed="rId3"/>
              </a:buBlip>
              <a:defRPr sz="1400"/>
            </a:lvl3pPr>
            <a:lvl4pPr marL="1600200" indent="-228600">
              <a:lnSpc>
                <a:spcPct val="150000"/>
              </a:lnSpc>
              <a:buFontTx/>
              <a:buBlip>
                <a:blip r:embed="rId3"/>
              </a:buBlip>
              <a:defRPr sz="1400"/>
            </a:lvl4pPr>
            <a:lvl5pPr marL="2057400" indent="-228600">
              <a:lnSpc>
                <a:spcPct val="150000"/>
              </a:lnSpc>
              <a:buFontTx/>
              <a:buBlip>
                <a:blip r:embed="rId3"/>
              </a:buBlip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7B7B34-8C5B-0843-B63F-0C603F635713}"/>
              </a:ext>
            </a:extLst>
          </p:cNvPr>
          <p:cNvSpPr/>
          <p:nvPr userDrawn="1"/>
        </p:nvSpPr>
        <p:spPr>
          <a:xfrm>
            <a:off x="1" y="6312493"/>
            <a:ext cx="9143999" cy="545507"/>
          </a:xfrm>
          <a:prstGeom prst="rect">
            <a:avLst/>
          </a:prstGeom>
          <a:solidFill>
            <a:srgbClr val="253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AE8205B-412C-D64E-A57A-D05204E88D4A}"/>
              </a:ext>
            </a:extLst>
          </p:cNvPr>
          <p:cNvSpPr txBox="1">
            <a:spLocks/>
          </p:cNvSpPr>
          <p:nvPr userDrawn="1"/>
        </p:nvSpPr>
        <p:spPr>
          <a:xfrm>
            <a:off x="8756157" y="6532428"/>
            <a:ext cx="20356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E0F1BB3-AF99-0C4E-BCA0-6DD17513A514}" type="slidenum">
              <a:rPr lang="en-US" sz="800" smtClean="0">
                <a:solidFill>
                  <a:srgbClr val="049CDB"/>
                </a:solidFill>
              </a:rPr>
              <a:pPr algn="l"/>
              <a:t>‹#›</a:t>
            </a:fld>
            <a:endParaRPr lang="en-US" sz="800" dirty="0">
              <a:solidFill>
                <a:srgbClr val="049CDB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7628A8-D6DC-7F43-857E-2974732FA4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452" y="6515456"/>
            <a:ext cx="899518" cy="1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AC4B8A-A6C5-9746-A9BE-CBDC5EB13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CD2012-9C9A-FB44-BF2C-8646CCEA64ED}"/>
              </a:ext>
            </a:extLst>
          </p:cNvPr>
          <p:cNvSpPr/>
          <p:nvPr userDrawn="1"/>
        </p:nvSpPr>
        <p:spPr>
          <a:xfrm>
            <a:off x="0" y="0"/>
            <a:ext cx="364845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9717A8-2025-CA49-AC07-773309E4FB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22700" y="449179"/>
            <a:ext cx="5111980" cy="5685327"/>
          </a:xfrm>
          <a:prstGeom prst="rect">
            <a:avLst/>
          </a:prstGeom>
        </p:spPr>
        <p:txBody>
          <a:bodyPr/>
          <a:lstStyle>
            <a:lvl1pPr marL="230188" indent="-230188">
              <a:lnSpc>
                <a:spcPct val="150000"/>
              </a:lnSpc>
              <a:buFontTx/>
              <a:buBlip>
                <a:blip r:embed="rId3"/>
              </a:buBlip>
              <a:defRPr sz="1400"/>
            </a:lvl1pPr>
            <a:lvl2pPr marL="741363" indent="-284163">
              <a:lnSpc>
                <a:spcPct val="150000"/>
              </a:lnSpc>
              <a:buFontTx/>
              <a:buBlip>
                <a:blip r:embed="rId3"/>
              </a:buBlip>
              <a:defRPr sz="1400"/>
            </a:lvl2pPr>
            <a:lvl3pPr marL="1143000" indent="-228600">
              <a:lnSpc>
                <a:spcPct val="150000"/>
              </a:lnSpc>
              <a:buFontTx/>
              <a:buBlip>
                <a:blip r:embed="rId3"/>
              </a:buBlip>
              <a:defRPr sz="1400"/>
            </a:lvl3pPr>
            <a:lvl4pPr marL="1600200" indent="-228600">
              <a:lnSpc>
                <a:spcPct val="150000"/>
              </a:lnSpc>
              <a:buFontTx/>
              <a:buBlip>
                <a:blip r:embed="rId3"/>
              </a:buBlip>
              <a:defRPr sz="1400"/>
            </a:lvl4pPr>
            <a:lvl5pPr marL="2057400" indent="-228600">
              <a:lnSpc>
                <a:spcPct val="150000"/>
              </a:lnSpc>
              <a:buFontTx/>
              <a:buBlip>
                <a:blip r:embed="rId3"/>
              </a:buBlip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8CA8BE-EE63-9448-92EF-9000C6A5F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43194" cy="6858000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9CCA507-482A-3C47-9B45-96A9718D3D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5" y="3187186"/>
            <a:ext cx="3414584" cy="4836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800">
                <a:solidFill>
                  <a:schemeClr val="accent1"/>
                </a:solidFill>
              </a:defRPr>
            </a:lvl4pPr>
            <a:lvl5pPr marL="182880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C43109-698B-AA47-A682-FD275FBC21DB}"/>
              </a:ext>
            </a:extLst>
          </p:cNvPr>
          <p:cNvSpPr/>
          <p:nvPr userDrawn="1"/>
        </p:nvSpPr>
        <p:spPr>
          <a:xfrm>
            <a:off x="1" y="6312493"/>
            <a:ext cx="9143999" cy="545507"/>
          </a:xfrm>
          <a:prstGeom prst="rect">
            <a:avLst/>
          </a:prstGeom>
          <a:solidFill>
            <a:srgbClr val="253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0D615C8-6BF4-EC44-BA2E-E742B8304718}"/>
              </a:ext>
            </a:extLst>
          </p:cNvPr>
          <p:cNvSpPr txBox="1">
            <a:spLocks/>
          </p:cNvSpPr>
          <p:nvPr userDrawn="1"/>
        </p:nvSpPr>
        <p:spPr>
          <a:xfrm>
            <a:off x="8756157" y="6532428"/>
            <a:ext cx="203563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E0F1BB3-AF99-0C4E-BCA0-6DD17513A514}" type="slidenum">
              <a:rPr lang="en-US" sz="800" smtClean="0">
                <a:solidFill>
                  <a:srgbClr val="049CDB"/>
                </a:solidFill>
              </a:rPr>
              <a:pPr algn="l"/>
              <a:t>‹#›</a:t>
            </a:fld>
            <a:endParaRPr lang="en-US" sz="800" dirty="0">
              <a:solidFill>
                <a:srgbClr val="049CDB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6828B0-8278-8341-9E71-FA37BA219A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452" y="6515456"/>
            <a:ext cx="899518" cy="1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5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61EA561-2672-4729-851D-B3DAC4C24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" y="256396"/>
            <a:ext cx="9144000" cy="7750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ts val="2800"/>
              </a:lnSpc>
              <a:spcBef>
                <a:spcPts val="0"/>
              </a:spcBef>
              <a:buNone/>
              <a:defRPr sz="2600" b="0" i="0">
                <a:solidFill>
                  <a:srgbClr val="25374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reeform 5"/>
          <p:cNvSpPr/>
          <p:nvPr userDrawn="1"/>
        </p:nvSpPr>
        <p:spPr>
          <a:xfrm>
            <a:off x="6304028" y="5869925"/>
            <a:ext cx="2839973" cy="988076"/>
          </a:xfrm>
          <a:custGeom>
            <a:avLst/>
            <a:gdLst>
              <a:gd name="connsiteX0" fmla="*/ 4664054 w 4664054"/>
              <a:gd name="connsiteY0" fmla="*/ 0 h 1920854"/>
              <a:gd name="connsiteX1" fmla="*/ 4664054 w 4664054"/>
              <a:gd name="connsiteY1" fmla="*/ 1920854 h 1920854"/>
              <a:gd name="connsiteX2" fmla="*/ 0 w 4664054"/>
              <a:gd name="connsiteY2" fmla="*/ 1920854 h 1920854"/>
              <a:gd name="connsiteX3" fmla="*/ 4664054 w 4664054"/>
              <a:gd name="connsiteY3" fmla="*/ 0 h 192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4054" h="1920854">
                <a:moveTo>
                  <a:pt x="4664054" y="0"/>
                </a:moveTo>
                <a:lnTo>
                  <a:pt x="4664054" y="1920854"/>
                </a:lnTo>
                <a:lnTo>
                  <a:pt x="0" y="1920854"/>
                </a:lnTo>
                <a:lnTo>
                  <a:pt x="4664054" y="0"/>
                </a:lnTo>
                <a:close/>
              </a:path>
            </a:pathLst>
          </a:custGeom>
          <a:solidFill>
            <a:srgbClr val="253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814478" y="6532428"/>
            <a:ext cx="20288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0F1BB3-AF99-0C4E-BCA0-6DD17513A514}" type="slidenum">
              <a:rPr lang="en-US" sz="800" smtClean="0">
                <a:solidFill>
                  <a:schemeClr val="bg1"/>
                </a:solidFill>
              </a:rPr>
              <a:pPr/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875FB832-FE80-6E4C-8E65-7033DB801154}"/>
              </a:ext>
            </a:extLst>
          </p:cNvPr>
          <p:cNvSpPr/>
          <p:nvPr userDrawn="1"/>
        </p:nvSpPr>
        <p:spPr>
          <a:xfrm rot="5400000" flipH="1">
            <a:off x="8717966" y="6545570"/>
            <a:ext cx="106707" cy="8631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452" y="6515456"/>
            <a:ext cx="899518" cy="146545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5839A1C-3C97-FC47-BE09-CE5B78254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0324" y="1601119"/>
            <a:ext cx="4759287" cy="4742532"/>
          </a:xfrm>
          <a:prstGeom prst="rect">
            <a:avLst/>
          </a:prstGeom>
        </p:spPr>
        <p:txBody>
          <a:bodyPr/>
          <a:lstStyle>
            <a:lvl1pPr marL="230188" indent="-230188">
              <a:buFontTx/>
              <a:buBlip>
                <a:blip r:embed="rId4"/>
              </a:buBlip>
              <a:defRPr sz="1400"/>
            </a:lvl1pPr>
            <a:lvl2pPr marL="741363" indent="-284163">
              <a:buFontTx/>
              <a:buBlip>
                <a:blip r:embed="rId4"/>
              </a:buBlip>
              <a:defRPr sz="14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400"/>
            </a:lvl4pPr>
            <a:lvl5pPr marL="2057400" indent="-228600">
              <a:buFontTx/>
              <a:buBlip>
                <a:blip r:embed="rId4"/>
              </a:buBlip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8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_Slide_Single_Column_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" y="1"/>
            <a:ext cx="9144001" cy="686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B91BBA-0189-8B43-82F1-9EF8A6893F82}"/>
              </a:ext>
            </a:extLst>
          </p:cNvPr>
          <p:cNvSpPr/>
          <p:nvPr userDrawn="1"/>
        </p:nvSpPr>
        <p:spPr>
          <a:xfrm>
            <a:off x="2" y="4953"/>
            <a:ext cx="9144001" cy="6858000"/>
          </a:xfrm>
          <a:prstGeom prst="rect">
            <a:avLst/>
          </a:prstGeom>
          <a:solidFill>
            <a:srgbClr val="049CD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" y="3041477"/>
            <a:ext cx="3315693" cy="775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366D315-3A23-8740-A989-2DC5124AA45A}"/>
              </a:ext>
            </a:extLst>
          </p:cNvPr>
          <p:cNvSpPr txBox="1">
            <a:spLocks/>
          </p:cNvSpPr>
          <p:nvPr userDrawn="1"/>
        </p:nvSpPr>
        <p:spPr>
          <a:xfrm>
            <a:off x="8244478" y="6527173"/>
            <a:ext cx="77288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0F1BB3-AF99-0C4E-BCA0-6DD17513A514}" type="slidenum">
              <a:rPr lang="en-US" sz="800" smtClean="0">
                <a:solidFill>
                  <a:schemeClr val="bg1"/>
                </a:solidFill>
              </a:rPr>
              <a:pPr/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5B459FD-BB89-644C-92BF-4C8CB8918EBA}"/>
              </a:ext>
            </a:extLst>
          </p:cNvPr>
          <p:cNvSpPr/>
          <p:nvPr userDrawn="1"/>
        </p:nvSpPr>
        <p:spPr>
          <a:xfrm rot="5400000" flipH="1">
            <a:off x="8717968" y="6545572"/>
            <a:ext cx="106707" cy="8631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4B9A99-BD00-8C47-8E5D-6CB3827C1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452" y="6515458"/>
            <a:ext cx="899518" cy="146545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6AE796B-A46E-B54B-B65D-39E1245AA6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553" y="614903"/>
            <a:ext cx="5250368" cy="5695756"/>
          </a:xfrm>
          <a:prstGeom prst="rect">
            <a:avLst/>
          </a:prstGeom>
        </p:spPr>
        <p:txBody>
          <a:bodyPr anchor="ctr"/>
          <a:lstStyle>
            <a:lvl1pPr marL="230183" indent="-230183">
              <a:buClr>
                <a:srgbClr val="009CDC"/>
              </a:buClr>
              <a:buFontTx/>
              <a:buBlip>
                <a:blip r:embed="rId4"/>
              </a:buBlip>
              <a:defRPr sz="1600">
                <a:solidFill>
                  <a:schemeClr val="bg1"/>
                </a:solidFill>
              </a:defRPr>
            </a:lvl1pPr>
            <a:lvl2pPr marL="741344" indent="-284156">
              <a:buClr>
                <a:srgbClr val="009CDC"/>
              </a:buClr>
              <a:buFont typeface=".AppleSystemUIFont" charset="-120"/>
              <a:buChar char="–"/>
              <a:defRPr sz="1400">
                <a:solidFill>
                  <a:schemeClr val="bg1"/>
                </a:solidFill>
              </a:defRPr>
            </a:lvl2pPr>
            <a:lvl3pPr marL="1142972" indent="-228594">
              <a:buClr>
                <a:srgbClr val="009CDC"/>
              </a:buClr>
              <a:buFont typeface="Courier New" charset="0"/>
              <a:buChar char="o"/>
              <a:defRPr sz="1200">
                <a:solidFill>
                  <a:schemeClr val="bg1"/>
                </a:solidFill>
              </a:defRPr>
            </a:lvl3pPr>
            <a:lvl4pPr marL="1600160" indent="-228594">
              <a:buClr>
                <a:srgbClr val="009CDC"/>
              </a:buClr>
              <a:buFont typeface="Arial" charset="0"/>
              <a:buChar char="•"/>
              <a:defRPr sz="1050">
                <a:solidFill>
                  <a:schemeClr val="bg1"/>
                </a:solidFill>
              </a:defRPr>
            </a:lvl4pPr>
            <a:lvl5pPr marL="2057348" indent="-228594">
              <a:buClr>
                <a:srgbClr val="009CDC"/>
              </a:buClr>
              <a:buFont typeface="Arial" charset="0"/>
              <a:buChar char="•"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54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6C44511E-EB57-2B4C-947B-8BFACB7296C4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rgbClr val="243A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44C415E-690B-A946-A129-8A888CF5F1A7}"/>
              </a:ext>
            </a:extLst>
          </p:cNvPr>
          <p:cNvSpPr txBox="1">
            <a:spLocks/>
          </p:cNvSpPr>
          <p:nvPr userDrawn="1"/>
        </p:nvSpPr>
        <p:spPr>
          <a:xfrm>
            <a:off x="8244478" y="6527173"/>
            <a:ext cx="77288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0F1BB3-AF99-0C4E-BCA0-6DD17513A514}" type="slidenum">
              <a:rPr lang="en-US" sz="800" smtClean="0">
                <a:solidFill>
                  <a:schemeClr val="bg1"/>
                </a:solidFill>
              </a:rPr>
              <a:pPr/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07BDA426-860D-F24B-8290-26C9A7A4BDA1}"/>
              </a:ext>
            </a:extLst>
          </p:cNvPr>
          <p:cNvSpPr/>
          <p:nvPr userDrawn="1"/>
        </p:nvSpPr>
        <p:spPr>
          <a:xfrm rot="5400000" flipH="1">
            <a:off x="8717967" y="6545572"/>
            <a:ext cx="106707" cy="8631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380922-07B5-654A-A2D4-0CA25AE7C8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452" y="6515457"/>
            <a:ext cx="899518" cy="1465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7FDECF-400A-E24F-B719-37BA40D52FA8}"/>
              </a:ext>
            </a:extLst>
          </p:cNvPr>
          <p:cNvSpPr/>
          <p:nvPr userDrawn="1"/>
        </p:nvSpPr>
        <p:spPr>
          <a:xfrm>
            <a:off x="2" y="0"/>
            <a:ext cx="2146514" cy="6858000"/>
          </a:xfrm>
          <a:prstGeom prst="rect">
            <a:avLst/>
          </a:prstGeom>
          <a:solidFill>
            <a:srgbClr val="00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22D902-92E0-3141-8835-2EF75DA4C276}"/>
              </a:ext>
            </a:extLst>
          </p:cNvPr>
          <p:cNvSpPr txBox="1"/>
          <p:nvPr userDrawn="1"/>
        </p:nvSpPr>
        <p:spPr>
          <a:xfrm>
            <a:off x="356950" y="2441227"/>
            <a:ext cx="201480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EAFA2BD-CEC5-FF44-9552-DDA8F79C92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00414" y="834880"/>
            <a:ext cx="1033463" cy="1377949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64745D-BD5F-1647-8965-95AFB19B69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82128" y="834880"/>
            <a:ext cx="1033463" cy="1377949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6AAA60E7-4E90-484B-8DF9-0DAFAF9DB8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63842" y="834880"/>
            <a:ext cx="1033463" cy="1377949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FDE8BA5B-E0DE-9D47-B020-3C6FC14568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45556" y="834880"/>
            <a:ext cx="1033463" cy="1377949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37D33EC-61D3-604F-90CC-FEE0175F68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00414" y="3235180"/>
            <a:ext cx="1033463" cy="1377949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0F75035F-CB52-AE47-9098-625270B6C4F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82128" y="3235180"/>
            <a:ext cx="1033463" cy="1377949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5BE5058D-E6DD-E14F-BE1D-F333731CC87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63842" y="3235180"/>
            <a:ext cx="1033463" cy="1377949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60F14FCD-5548-014D-9073-94D083C24B9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45556" y="3235180"/>
            <a:ext cx="1033463" cy="1377949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18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6C44511E-EB57-2B4C-947B-8BFACB7296C4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rgbClr val="243A4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44C415E-690B-A946-A129-8A888CF5F1A7}"/>
              </a:ext>
            </a:extLst>
          </p:cNvPr>
          <p:cNvSpPr txBox="1">
            <a:spLocks/>
          </p:cNvSpPr>
          <p:nvPr userDrawn="1"/>
        </p:nvSpPr>
        <p:spPr>
          <a:xfrm>
            <a:off x="8244478" y="6527173"/>
            <a:ext cx="77288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800" b="1" kern="12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0F1BB3-AF99-0C4E-BCA0-6DD17513A514}" type="slidenum">
              <a:rPr lang="en-US" sz="800" smtClean="0">
                <a:solidFill>
                  <a:schemeClr val="bg1"/>
                </a:solidFill>
              </a:rPr>
              <a:pPr/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07BDA426-860D-F24B-8290-26C9A7A4BDA1}"/>
              </a:ext>
            </a:extLst>
          </p:cNvPr>
          <p:cNvSpPr/>
          <p:nvPr userDrawn="1"/>
        </p:nvSpPr>
        <p:spPr>
          <a:xfrm rot="5400000" flipH="1">
            <a:off x="8717967" y="6545572"/>
            <a:ext cx="106707" cy="8631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380922-07B5-654A-A2D4-0CA25AE7C8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452" y="6515457"/>
            <a:ext cx="899518" cy="1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6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446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961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64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014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341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241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059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286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Sla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031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331480"/>
            <a:ext cx="1422000" cy="4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25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819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331480"/>
            <a:ext cx="1422000" cy="4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517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810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6630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30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6788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302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409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es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2451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530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1621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1823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5811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3713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1518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9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68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5750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0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8784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1268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905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6952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0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2284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5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663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8479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7711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577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Purpl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0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9057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ntity Name Placeholder"/>
          <p:cNvSpPr>
            <a:spLocks noGrp="1"/>
          </p:cNvSpPr>
          <p:nvPr>
            <p:ph type="ftr" sz="quarter" idx="3"/>
          </p:nvPr>
        </p:nvSpPr>
        <p:spPr>
          <a:xfrm>
            <a:off x="5765041" y="6449387"/>
            <a:ext cx="2895600" cy="288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8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algn="r"/>
            <a:r>
              <a:rPr lang="de-DE"/>
              <a:t>Hogan Lovells</a:t>
            </a:r>
          </a:p>
        </p:txBody>
      </p:sp>
      <p:sp>
        <p:nvSpPr>
          <p:cNvPr id="12" name="Slide Number"/>
          <p:cNvSpPr>
            <a:spLocks noGrp="1"/>
          </p:cNvSpPr>
          <p:nvPr>
            <p:ph type="sldNum" sz="quarter" idx="4"/>
          </p:nvPr>
        </p:nvSpPr>
        <p:spPr>
          <a:xfrm>
            <a:off x="8676542" y="6482519"/>
            <a:ext cx="305532" cy="215444"/>
          </a:xfrm>
          <a:prstGeom prst="rect">
            <a:avLst/>
          </a:prstGeom>
        </p:spPr>
        <p:txBody>
          <a:bodyPr vert="horz" wrap="none" lIns="0" tIns="45720" rIns="91440" bIns="45720" rtlCol="0" anchor="ctr">
            <a:spAutoFit/>
          </a:bodyPr>
          <a:lstStyle>
            <a:lvl1pPr algn="r">
              <a:defRPr sz="8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/>
              <a:t>|  </a:t>
            </a:r>
            <a:fld id="{6967D197-2218-4700-B211-63EF06F51A7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Line under Title"/>
          <p:cNvCxnSpPr/>
          <p:nvPr userDrawn="1"/>
        </p:nvCxnSpPr>
        <p:spPr>
          <a:xfrm flipH="1">
            <a:off x="288000" y="980303"/>
            <a:ext cx="85680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"/>
          <p:cNvSpPr>
            <a:spLocks noGrp="1"/>
          </p:cNvSpPr>
          <p:nvPr>
            <p:ph sz="quarter" idx="12"/>
          </p:nvPr>
        </p:nvSpPr>
        <p:spPr>
          <a:xfrm>
            <a:off x="288000" y="1200000"/>
            <a:ext cx="8568000" cy="52504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82290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PD 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07329" cy="10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559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section break o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t="369" r="76" b="325"/>
          <a:stretch/>
        </p:blipFill>
        <p:spPr>
          <a:xfrm>
            <a:off x="-42422" y="-735291"/>
            <a:ext cx="9253538" cy="7602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03" y="493200"/>
            <a:ext cx="1081388" cy="824612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spect="1"/>
          </p:cNvSpPr>
          <p:nvPr userDrawn="1"/>
        </p:nvSpPr>
        <p:spPr>
          <a:xfrm>
            <a:off x="-1" y="1674834"/>
            <a:ext cx="4564743" cy="2663369"/>
          </a:xfrm>
          <a:prstGeom prst="rect">
            <a:avLst/>
          </a:prstGeom>
          <a:solidFill>
            <a:srgbClr val="58595B">
              <a:alpha val="81000"/>
            </a:srgbClr>
          </a:solidFill>
        </p:spPr>
        <p:txBody>
          <a:bodyPr wrap="square" rtlCol="0">
            <a:normAutofit/>
          </a:bodyPr>
          <a:lstStyle/>
          <a:p>
            <a:endParaRPr lang="en-US" sz="2100" baseline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9196" y="1761560"/>
            <a:ext cx="4184204" cy="2299453"/>
          </a:xfrm>
        </p:spPr>
        <p:txBody>
          <a:bodyPr anchor="ctr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72567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1576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898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58595B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679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6402"/>
            <a:ext cx="3886200" cy="483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1012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5923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3" y="6363946"/>
            <a:ext cx="589544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974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82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0878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651" y="856801"/>
            <a:ext cx="7967663" cy="5270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1261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3600" y="547688"/>
            <a:ext cx="4306338" cy="56007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51376" y="539750"/>
            <a:ext cx="4233863" cy="56086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6131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934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8327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925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1043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PD 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93" y="494063"/>
            <a:ext cx="1407329" cy="10699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197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9759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3511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Dotted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0364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051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4445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2626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9225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9364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9153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2855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9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375455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6"/>
          <a:stretch/>
        </p:blipFill>
        <p:spPr>
          <a:xfrm>
            <a:off x="4355976" y="-303865"/>
            <a:ext cx="4788024" cy="747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637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dvertising &amp; mark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85398" y="3418385"/>
            <a:ext cx="433061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398" y="981075"/>
            <a:ext cx="3611027" cy="88639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1" y="2133600"/>
            <a:ext cx="3615423" cy="538609"/>
          </a:xfrm>
        </p:spPr>
        <p:txBody>
          <a:bodyPr/>
          <a:lstStyle>
            <a:lvl1pPr>
              <a:defRPr>
                <a:solidFill>
                  <a:srgbClr val="999999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rgbClr val="999999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1500" y="3576791"/>
            <a:ext cx="3424436" cy="620683"/>
          </a:xfrm>
        </p:spPr>
        <p:txBody>
          <a:bodyPr/>
          <a:lstStyle>
            <a:lvl1pPr marL="0" indent="0" defTabSz="179388">
              <a:buClr>
                <a:srgbClr val="999999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1600" i="1">
                <a:solidFill>
                  <a:schemeClr val="tx1"/>
                </a:solidFill>
              </a:defRPr>
            </a:lvl2pPr>
            <a:lvl3pPr marL="0" indent="0">
              <a:buNone/>
              <a:defRPr sz="14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381000" y="3573088"/>
            <a:ext cx="126205" cy="244521"/>
          </a:xfrm>
          <a:custGeom>
            <a:avLst/>
            <a:gdLst>
              <a:gd name="T0" fmla="*/ 0 w 51"/>
              <a:gd name="T1" fmla="*/ 102 h 102"/>
              <a:gd name="T2" fmla="*/ 51 w 51"/>
              <a:gd name="T3" fmla="*/ 51 h 102"/>
              <a:gd name="T4" fmla="*/ 0 w 51"/>
              <a:gd name="T5" fmla="*/ 0 h 102"/>
              <a:gd name="T6" fmla="*/ 0 w 51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102">
                <a:moveTo>
                  <a:pt x="0" y="102"/>
                </a:moveTo>
                <a:cubicBezTo>
                  <a:pt x="51" y="51"/>
                  <a:pt x="51" y="51"/>
                  <a:pt x="51" y="51"/>
                </a:cubicBezTo>
                <a:cubicBezTo>
                  <a:pt x="0" y="0"/>
                  <a:pt x="0" y="0"/>
                  <a:pt x="0" y="0"/>
                </a:cubicBezTo>
                <a:cubicBezTo>
                  <a:pt x="23" y="30"/>
                  <a:pt x="23" y="72"/>
                  <a:pt x="0" y="10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 r="29409"/>
          <a:stretch>
            <a:fillRect/>
          </a:stretch>
        </p:blipFill>
        <p:spPr>
          <a:xfrm>
            <a:off x="4293493" y="0"/>
            <a:ext cx="4850507" cy="687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5877272"/>
            <a:ext cx="3024336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2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3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19" Type="http://schemas.openxmlformats.org/officeDocument/2006/relationships/image" Target="../media/image34.jpeg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19" Type="http://schemas.openxmlformats.org/officeDocument/2006/relationships/image" Target="../media/image38.jpeg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41.pn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78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slideLayout" Target="../slideLayouts/slideLayout204.xml"/><Relationship Id="rId39" Type="http://schemas.openxmlformats.org/officeDocument/2006/relationships/image" Target="../media/image46.png"/><Relationship Id="rId21" Type="http://schemas.openxmlformats.org/officeDocument/2006/relationships/slideLayout" Target="../slideLayouts/slideLayout199.xml"/><Relationship Id="rId34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203.xml"/><Relationship Id="rId33" Type="http://schemas.openxmlformats.org/officeDocument/2006/relationships/slideLayout" Target="../slideLayouts/slideLayout211.xml"/><Relationship Id="rId38" Type="http://schemas.openxmlformats.org/officeDocument/2006/relationships/theme" Target="../theme/theme16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32" Type="http://schemas.openxmlformats.org/officeDocument/2006/relationships/slideLayout" Target="../slideLayouts/slideLayout210.xml"/><Relationship Id="rId37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28" Type="http://schemas.openxmlformats.org/officeDocument/2006/relationships/slideLayout" Target="../slideLayouts/slideLayout206.xml"/><Relationship Id="rId36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31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Relationship Id="rId27" Type="http://schemas.openxmlformats.org/officeDocument/2006/relationships/slideLayout" Target="../slideLayouts/slideLayout205.xml"/><Relationship Id="rId30" Type="http://schemas.openxmlformats.org/officeDocument/2006/relationships/slideLayout" Target="../slideLayouts/slideLayout208.xml"/><Relationship Id="rId35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5" Type="http://schemas.openxmlformats.org/officeDocument/2006/relationships/image" Target="../media/image54.tiff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slideLayout" Target="../slideLayouts/slideLayout24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230.xml"/><Relationship Id="rId16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38.xml"/><Relationship Id="rId19" Type="http://schemas.openxmlformats.org/officeDocument/2006/relationships/image" Target="../media/image55.jpeg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slideLayout" Target="../slideLayouts/slideLayout24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4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slideLayout" Target="../slideLayouts/slideLayout2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slideLayout" Target="../slideLayouts/slideLayout27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260.xml"/><Relationship Id="rId16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68.xml"/><Relationship Id="rId19" Type="http://schemas.openxmlformats.org/officeDocument/2006/relationships/image" Target="../media/image56.png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slideLayout" Target="../slideLayouts/slideLayout272.xml"/></Relationships>
</file>

<file path=ppt/slideMasters/_rels/slideMaster2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7.xml"/><Relationship Id="rId18" Type="http://schemas.openxmlformats.org/officeDocument/2006/relationships/slideLayout" Target="../slideLayouts/slideLayout292.xml"/><Relationship Id="rId26" Type="http://schemas.openxmlformats.org/officeDocument/2006/relationships/slideLayout" Target="../slideLayouts/slideLayout300.xml"/><Relationship Id="rId21" Type="http://schemas.openxmlformats.org/officeDocument/2006/relationships/slideLayout" Target="../slideLayouts/slideLayout295.xml"/><Relationship Id="rId34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17" Type="http://schemas.openxmlformats.org/officeDocument/2006/relationships/slideLayout" Target="../slideLayouts/slideLayout291.xml"/><Relationship Id="rId25" Type="http://schemas.openxmlformats.org/officeDocument/2006/relationships/slideLayout" Target="../slideLayouts/slideLayout299.xml"/><Relationship Id="rId33" Type="http://schemas.openxmlformats.org/officeDocument/2006/relationships/slideLayout" Target="../slideLayouts/slideLayout307.xml"/><Relationship Id="rId2" Type="http://schemas.openxmlformats.org/officeDocument/2006/relationships/slideLayout" Target="../slideLayouts/slideLayout276.xml"/><Relationship Id="rId16" Type="http://schemas.openxmlformats.org/officeDocument/2006/relationships/slideLayout" Target="../slideLayouts/slideLayout290.xml"/><Relationship Id="rId20" Type="http://schemas.openxmlformats.org/officeDocument/2006/relationships/slideLayout" Target="../slideLayouts/slideLayout294.xml"/><Relationship Id="rId29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24" Type="http://schemas.openxmlformats.org/officeDocument/2006/relationships/slideLayout" Target="../slideLayouts/slideLayout298.xml"/><Relationship Id="rId32" Type="http://schemas.openxmlformats.org/officeDocument/2006/relationships/slideLayout" Target="../slideLayouts/slideLayout306.xml"/><Relationship Id="rId37" Type="http://schemas.openxmlformats.org/officeDocument/2006/relationships/tags" Target="../tags/tag1.xml"/><Relationship Id="rId5" Type="http://schemas.openxmlformats.org/officeDocument/2006/relationships/slideLayout" Target="../slideLayouts/slideLayout279.xml"/><Relationship Id="rId15" Type="http://schemas.openxmlformats.org/officeDocument/2006/relationships/slideLayout" Target="../slideLayouts/slideLayout289.xml"/><Relationship Id="rId23" Type="http://schemas.openxmlformats.org/officeDocument/2006/relationships/slideLayout" Target="../slideLayouts/slideLayout297.xml"/><Relationship Id="rId28" Type="http://schemas.openxmlformats.org/officeDocument/2006/relationships/slideLayout" Target="../slideLayouts/slideLayout302.xml"/><Relationship Id="rId36" Type="http://schemas.openxmlformats.org/officeDocument/2006/relationships/theme" Target="../theme/theme21.xml"/><Relationship Id="rId10" Type="http://schemas.openxmlformats.org/officeDocument/2006/relationships/slideLayout" Target="../slideLayouts/slideLayout284.xml"/><Relationship Id="rId19" Type="http://schemas.openxmlformats.org/officeDocument/2006/relationships/slideLayout" Target="../slideLayouts/slideLayout293.xml"/><Relationship Id="rId31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Relationship Id="rId14" Type="http://schemas.openxmlformats.org/officeDocument/2006/relationships/slideLayout" Target="../slideLayouts/slideLayout288.xml"/><Relationship Id="rId22" Type="http://schemas.openxmlformats.org/officeDocument/2006/relationships/slideLayout" Target="../slideLayouts/slideLayout296.xml"/><Relationship Id="rId27" Type="http://schemas.openxmlformats.org/officeDocument/2006/relationships/slideLayout" Target="../slideLayouts/slideLayout301.xml"/><Relationship Id="rId30" Type="http://schemas.openxmlformats.org/officeDocument/2006/relationships/slideLayout" Target="../slideLayouts/slideLayout304.xml"/><Relationship Id="rId35" Type="http://schemas.openxmlformats.org/officeDocument/2006/relationships/slideLayout" Target="../slideLayouts/slideLayout309.xml"/><Relationship Id="rId8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7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1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slideLayout" Target="../slideLayouts/slideLayout33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slideLayout" Target="../slideLayouts/slideLayout334.xml"/><Relationship Id="rId17" Type="http://schemas.openxmlformats.org/officeDocument/2006/relationships/theme" Target="../theme/theme23.xml"/><Relationship Id="rId2" Type="http://schemas.openxmlformats.org/officeDocument/2006/relationships/slideLayout" Target="../slideLayouts/slideLayout324.xml"/><Relationship Id="rId16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32.xml"/><Relationship Id="rId19" Type="http://schemas.openxmlformats.org/officeDocument/2006/relationships/image" Target="../media/image70.jpeg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Relationship Id="rId14" Type="http://schemas.openxmlformats.org/officeDocument/2006/relationships/slideLayout" Target="../slideLayouts/slideLayout33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13" Type="http://schemas.openxmlformats.org/officeDocument/2006/relationships/slideLayout" Target="../slideLayouts/slideLayout351.xml"/><Relationship Id="rId18" Type="http://schemas.openxmlformats.org/officeDocument/2006/relationships/slideLayout" Target="../slideLayouts/slideLayout356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slideLayout" Target="../slideLayouts/slideLayout350.xml"/><Relationship Id="rId17" Type="http://schemas.openxmlformats.org/officeDocument/2006/relationships/slideLayout" Target="../slideLayouts/slideLayout355.xml"/><Relationship Id="rId2" Type="http://schemas.openxmlformats.org/officeDocument/2006/relationships/slideLayout" Target="../slideLayouts/slideLayout340.xml"/><Relationship Id="rId16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48.xml"/><Relationship Id="rId19" Type="http://schemas.openxmlformats.org/officeDocument/2006/relationships/theme" Target="../theme/theme24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Relationship Id="rId14" Type="http://schemas.openxmlformats.org/officeDocument/2006/relationships/slideLayout" Target="../slideLayouts/slideLayout3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3" y="6363946"/>
            <a:ext cx="786059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7" r:id="rId2"/>
    <p:sldLayoutId id="2147483894" r:id="rId3"/>
    <p:sldLayoutId id="2147483893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4" r:id="rId10"/>
    <p:sldLayoutId id="2147483712" r:id="rId11"/>
    <p:sldLayoutId id="2147483900" r:id="rId12"/>
    <p:sldLayoutId id="2147483901" r:id="rId13"/>
    <p:sldLayoutId id="2147483902" r:id="rId14"/>
    <p:sldLayoutId id="2147483903" r:id="rId15"/>
    <p:sldLayoutId id="214748375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 baseline="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3B44C0-FF5A-4AD9-B41B-E8824FE3E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8" y="897497"/>
            <a:ext cx="8373979" cy="7442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9B95B-2942-4D6B-A7E0-1E3FAA51F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948" y="2181726"/>
            <a:ext cx="8373979" cy="39952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0E971-E301-41E5-84B9-9E747513C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69872" y="6392169"/>
            <a:ext cx="4581257" cy="2758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 b="0">
                <a:solidFill>
                  <a:schemeClr val="tx2"/>
                </a:solidFill>
              </a:defRPr>
            </a:lvl1pPr>
          </a:lstStyle>
          <a:p>
            <a:r>
              <a:rPr lang="en-GB" b="1"/>
              <a:t>Presentation title </a:t>
            </a:r>
            <a:r>
              <a:rPr lang="en-GB"/>
              <a:t>Section name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14B6C-1F54-4792-A282-7D74E79EB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2199" y="6393600"/>
            <a:ext cx="283796" cy="279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75" b="1">
                <a:solidFill>
                  <a:schemeClr val="tx2"/>
                </a:solidFill>
              </a:defRPr>
            </a:lvl1pPr>
          </a:lstStyle>
          <a:p>
            <a:fld id="{B3D29D02-703E-4631-95A9-4E3B059CE6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82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73" r:id="rId7"/>
    <p:sldLayoutId id="2147483874" r:id="rId8"/>
    <p:sldLayoutId id="2147483848" r:id="rId9"/>
    <p:sldLayoutId id="2147483849" r:id="rId10"/>
  </p:sldLayoutIdLst>
  <p:hf hdr="0" dt="0"/>
  <p:txStyles>
    <p:titleStyle>
      <a:lvl1pPr algn="l" defTabSz="685800" rtl="0" eaLnBrk="1" latinLnBrk="0" hangingPunct="1">
        <a:lnSpc>
          <a:spcPts val="2700"/>
        </a:lnSpc>
        <a:spcBef>
          <a:spcPct val="0"/>
        </a:spcBef>
        <a:buNone/>
        <a:defRPr sz="225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75"/>
        </a:lnSpc>
        <a:spcBef>
          <a:spcPts val="0"/>
        </a:spcBef>
        <a:spcAft>
          <a:spcPts val="450"/>
        </a:spcAft>
        <a:buFont typeface="Arial" panose="020B0604020202020204" pitchFamily="34" charset="0"/>
        <a:buNone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Font typeface="Arial" panose="020B0604020202020204" pitchFamily="34" charset="0"/>
        <a:buNone/>
        <a:defRPr sz="1350" b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Font typeface="Symbol" panose="05050102010706020507" pitchFamily="18" charset="2"/>
        <a:buNone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5000" indent="-135000" algn="l" defTabSz="6858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Font typeface="Symbol" panose="05050102010706020507" pitchFamily="18" charset="2"/>
        <a:buChar char="-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70000" indent="-135000" algn="l" defTabSz="6858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Font typeface="Symbol" panose="05050102010706020507" pitchFamily="18" charset="2"/>
        <a:buChar char="-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9C613-73C2-6B45-A903-5463DEB14C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CCA834-663B-43CB-BC80-A9BB19E65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3002" y="639948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ED43767-B54B-415A-807D-A183216F91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3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4464E-8535-2845-B68A-44AD0CDC59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850D70-1260-48A3-82BE-FA8BCEA0EE3C}"/>
              </a:ext>
            </a:extLst>
          </p:cNvPr>
          <p:cNvSpPr/>
          <p:nvPr userDrawn="1"/>
        </p:nvSpPr>
        <p:spPr>
          <a:xfrm>
            <a:off x="340821" y="6389500"/>
            <a:ext cx="65919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/>
              <a:t>CIPD Leaders in Learning : Learning Cultures – 27 July 2020</a:t>
            </a:r>
          </a:p>
          <a:p>
            <a:r>
              <a:rPr lang="en-GB" sz="1000"/>
              <a:t>Lucia Capobianco, Senior L&amp;D Officer</a:t>
            </a:r>
          </a:p>
        </p:txBody>
      </p:sp>
    </p:spTree>
    <p:extLst>
      <p:ext uri="{BB962C8B-B14F-4D97-AF65-F5344CB8AC3E}">
        <p14:creationId xmlns:p14="http://schemas.microsoft.com/office/powerpoint/2010/main" val="396179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6381533"/>
            <a:ext cx="792956" cy="2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1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00797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B6AA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B6AA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B6AA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B6AA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B6AA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7254000" y="4338000"/>
            <a:ext cx="1890000" cy="2520000"/>
          </a:xfrm>
          <a:prstGeom prst="rect">
            <a:avLst/>
          </a:prstGeom>
          <a:blipFill dpi="0" rotWithShape="1">
            <a:blip r:embed="rId18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9" y="6381534"/>
            <a:ext cx="594717" cy="2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2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rgbClr val="00797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8B6AA2"/>
        </a:buClr>
        <a:buFont typeface="Arial" panose="020B0604020202020204" pitchFamily="34" charset="0"/>
        <a:buChar char="•"/>
        <a:defRPr sz="21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B6AA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B6AA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B6AA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B6AA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360000" y="6270171"/>
            <a:ext cx="84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0000" y="348343"/>
            <a:ext cx="84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655761" y="6378395"/>
            <a:ext cx="126638" cy="92333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/>
          <a:p>
            <a:fld id="{F9EEDEC3-62C2-4363-BB26-E6EA1895165E}" type="slidenum">
              <a:rPr lang="en-GB" sz="600" b="1" i="0" smtClean="0">
                <a:solidFill>
                  <a:schemeClr val="tx1"/>
                </a:solidFill>
                <a:latin typeface="+mn-lt"/>
                <a:cs typeface="Tahoma"/>
              </a:rPr>
              <a:pPr/>
              <a:t>‹#›</a:t>
            </a:fld>
            <a:endParaRPr lang="en-GB" sz="600" b="1" i="0">
              <a:solidFill>
                <a:schemeClr val="tx1"/>
              </a:solidFill>
              <a:latin typeface="+mn-lt"/>
              <a:cs typeface="Tahoma"/>
            </a:endParaRPr>
          </a:p>
        </p:txBody>
      </p:sp>
      <p:sp>
        <p:nvSpPr>
          <p:cNvPr id="11" name="Text Placeholder 13"/>
          <p:cNvSpPr>
            <a:spLocks noGrp="1"/>
          </p:cNvSpPr>
          <p:nvPr>
            <p:ph type="body" idx="1"/>
          </p:nvPr>
        </p:nvSpPr>
        <p:spPr>
          <a:xfrm>
            <a:off x="360000" y="1492800"/>
            <a:ext cx="8424000" cy="457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 level</a:t>
            </a:r>
          </a:p>
          <a:p>
            <a:pPr lvl="8"/>
            <a:r>
              <a:rPr lang="en-US"/>
              <a:t>Ninth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B500E-E8C0-40B7-A297-62212558B8A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001" y="449647"/>
            <a:ext cx="1331999" cy="3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8" r:id="rId2"/>
    <p:sldLayoutId id="2147483909" r:id="rId3"/>
    <p:sldLayoutId id="2147483910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i="0" kern="1200" baseline="0">
          <a:solidFill>
            <a:srgbClr val="715AA3"/>
          </a:solidFill>
          <a:latin typeface="Tahoma"/>
          <a:ea typeface="+mj-ea"/>
          <a:cs typeface="Tahoma"/>
        </a:defRPr>
      </a:lvl1pPr>
    </p:titleStyle>
    <p:bodyStyle>
      <a:lvl1pPr marL="0" marR="0" indent="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100" b="0" i="0" kern="1200" baseline="0">
          <a:solidFill>
            <a:schemeClr val="tx1"/>
          </a:solidFill>
          <a:latin typeface="Tahoma"/>
          <a:ea typeface="+mn-ea"/>
          <a:cs typeface="Tahoma"/>
        </a:defRPr>
      </a:lvl1pPr>
      <a:lvl2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100" b="0" i="0" kern="1200" baseline="0">
          <a:solidFill>
            <a:schemeClr val="tx1"/>
          </a:solidFill>
          <a:latin typeface="Tahoma"/>
          <a:ea typeface="+mn-ea"/>
          <a:cs typeface="Tahoma"/>
        </a:defRPr>
      </a:lvl2pPr>
      <a:lvl3pPr marL="180975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 baseline="0">
          <a:solidFill>
            <a:schemeClr val="tx1"/>
          </a:solidFill>
          <a:latin typeface="Tahoma"/>
          <a:ea typeface="+mn-ea"/>
          <a:cs typeface="Tahoma"/>
        </a:defRPr>
      </a:lvl3pPr>
      <a:lvl4pPr marL="355600" indent="-17462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 baseline="0">
          <a:solidFill>
            <a:schemeClr val="tx1"/>
          </a:solidFill>
          <a:latin typeface="Tahoma"/>
          <a:ea typeface="+mn-ea"/>
          <a:cs typeface="Tahoma"/>
        </a:defRPr>
      </a:lvl4pPr>
      <a:lvl5pPr marL="536575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 baseline="0">
          <a:solidFill>
            <a:schemeClr val="tx1"/>
          </a:solidFill>
          <a:latin typeface="Tahoma"/>
          <a:ea typeface="+mn-ea"/>
          <a:cs typeface="Tahoma"/>
        </a:defRPr>
      </a:lvl5pPr>
      <a:lvl6pPr marL="719138" indent="-182563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Tahoma"/>
          <a:ea typeface="+mn-ea"/>
          <a:cs typeface="Tahoma"/>
        </a:defRPr>
      </a:lvl6pPr>
      <a:lvl7pPr marL="900113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Tahoma"/>
          <a:ea typeface="+mn-ea"/>
          <a:cs typeface="Tahoma"/>
        </a:defRPr>
      </a:lvl7pPr>
      <a:lvl8pPr marL="1074738" indent="-17462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Tahoma"/>
          <a:ea typeface="+mn-ea"/>
          <a:cs typeface="Tahoma"/>
        </a:defRPr>
      </a:lvl8pPr>
      <a:lvl9pPr marL="1255713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b="0" i="0" kern="1200">
          <a:solidFill>
            <a:schemeClr val="tx1"/>
          </a:solidFill>
          <a:latin typeface="Tahoma"/>
          <a:ea typeface="+mn-ea"/>
          <a:cs typeface="Tahom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D1E16FE-C091-1741-8C50-1B45B507E7D5}"/>
              </a:ext>
            </a:extLst>
          </p:cNvPr>
          <p:cNvSpPr txBox="1">
            <a:spLocks/>
          </p:cNvSpPr>
          <p:nvPr userDrawn="1"/>
        </p:nvSpPr>
        <p:spPr>
          <a:xfrm>
            <a:off x="8504995" y="6478809"/>
            <a:ext cx="351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C3BBC56-5B77-964C-A5B4-F225189E1B1A}" type="slidenum">
              <a:rPr lang="en-US" sz="600" i="0" smtClean="0">
                <a:solidFill>
                  <a:schemeClr val="tx1"/>
                </a:solidFill>
              </a:rPr>
              <a:pPr algn="r"/>
              <a:t>‹#›</a:t>
            </a:fld>
            <a:endParaRPr lang="en-US" sz="600" i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C7EDFF-6FB0-1D4F-87C5-30AE28DCF569}"/>
              </a:ext>
            </a:extLst>
          </p:cNvPr>
          <p:cNvGrpSpPr/>
          <p:nvPr userDrawn="1"/>
        </p:nvGrpSpPr>
        <p:grpSpPr>
          <a:xfrm flipV="1">
            <a:off x="349777" y="6175404"/>
            <a:ext cx="8416844" cy="60959"/>
            <a:chOff x="804397" y="4076986"/>
            <a:chExt cx="7363326" cy="4571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E71E0B-2C37-F94D-9ECB-10C1909E3C26}"/>
                </a:ext>
              </a:extLst>
            </p:cNvPr>
            <p:cNvSpPr/>
            <p:nvPr userDrawn="1"/>
          </p:nvSpPr>
          <p:spPr>
            <a:xfrm>
              <a:off x="804397" y="4076986"/>
              <a:ext cx="2454442" cy="45719"/>
            </a:xfrm>
            <a:prstGeom prst="rect">
              <a:avLst/>
            </a:prstGeom>
            <a:solidFill>
              <a:srgbClr val="177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9CE7E9-36D9-1C46-81BD-4F25A96120CD}"/>
                </a:ext>
              </a:extLst>
            </p:cNvPr>
            <p:cNvSpPr/>
            <p:nvPr userDrawn="1"/>
          </p:nvSpPr>
          <p:spPr>
            <a:xfrm>
              <a:off x="3258839" y="4076986"/>
              <a:ext cx="2454442" cy="45719"/>
            </a:xfrm>
            <a:prstGeom prst="rect">
              <a:avLst/>
            </a:prstGeom>
            <a:solidFill>
              <a:srgbClr val="6743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727163-1A5A-4745-BA06-65AEBC8F6FA3}"/>
                </a:ext>
              </a:extLst>
            </p:cNvPr>
            <p:cNvSpPr/>
            <p:nvPr userDrawn="1"/>
          </p:nvSpPr>
          <p:spPr>
            <a:xfrm>
              <a:off x="5713281" y="4076986"/>
              <a:ext cx="2454442" cy="45719"/>
            </a:xfrm>
            <a:prstGeom prst="rect">
              <a:avLst/>
            </a:prstGeom>
            <a:solidFill>
              <a:srgbClr val="048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0" i="0">
                <a:latin typeface="Calibri" panose="020F0502020204030204" pitchFamily="34" charset="0"/>
              </a:endParaRPr>
            </a:p>
          </p:txBody>
        </p:sp>
      </p:grp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25090EEA-E793-094D-9A6E-B14DA1695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643" y="6236368"/>
            <a:ext cx="8001459" cy="247501"/>
          </a:xfrm>
          <a:prstGeom prst="rect">
            <a:avLst/>
          </a:prstGeom>
        </p:spPr>
        <p:txBody>
          <a:bodyPr anchor="t"/>
          <a:lstStyle>
            <a:lvl1pPr>
              <a:defRPr sz="800" b="0" i="0">
                <a:solidFill>
                  <a:schemeClr val="bg2"/>
                </a:solidFill>
                <a:latin typeface="Calibri" panose="020F0502020204030204" pitchFamily="34" charset="0"/>
                <a:ea typeface="Century Gothic" charset="0"/>
                <a:cs typeface="Century Gothic" charset="0"/>
              </a:defRPr>
            </a:lvl1pPr>
          </a:lstStyle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3CE42-EDDA-FB42-B999-D6C9DFC448A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868" y="170609"/>
            <a:ext cx="1106645" cy="37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4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  <p:sldLayoutId id="2147483944" r:id="rId21"/>
    <p:sldLayoutId id="2147483945" r:id="rId22"/>
    <p:sldLayoutId id="2147483946" r:id="rId23"/>
    <p:sldLayoutId id="2147483947" r:id="rId24"/>
    <p:sldLayoutId id="2147483948" r:id="rId25"/>
    <p:sldLayoutId id="2147483949" r:id="rId26"/>
    <p:sldLayoutId id="2147483950" r:id="rId27"/>
    <p:sldLayoutId id="2147483951" r:id="rId28"/>
    <p:sldLayoutId id="2147483952" r:id="rId29"/>
    <p:sldLayoutId id="2147483953" r:id="rId30"/>
    <p:sldLayoutId id="2147483954" r:id="rId31"/>
    <p:sldLayoutId id="2147483955" r:id="rId32"/>
    <p:sldLayoutId id="2147483956" r:id="rId33"/>
    <p:sldLayoutId id="2147483957" r:id="rId34"/>
    <p:sldLayoutId id="2147483958" r:id="rId35"/>
    <p:sldLayoutId id="2147483959" r:id="rId36"/>
    <p:sldLayoutId id="2147483960" r:id="rId3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83" rtl="0" eaLnBrk="1" latinLnBrk="0" hangingPunct="1">
        <a:lnSpc>
          <a:spcPts val="3120"/>
        </a:lnSpc>
        <a:spcBef>
          <a:spcPct val="0"/>
        </a:spcBef>
        <a:buNone/>
        <a:defRPr sz="26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ts val="168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bg2"/>
          </a:solidFill>
          <a:latin typeface="+mj-lt"/>
          <a:ea typeface="+mn-ea"/>
          <a:cs typeface="+mn-cs"/>
        </a:defRPr>
      </a:lvl1pPr>
      <a:lvl2pPr marL="0" indent="0" algn="l" defTabSz="685783" rtl="0" eaLnBrk="1" latinLnBrk="0" hangingPunct="1">
        <a:lnSpc>
          <a:spcPts val="132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100" kern="1200">
          <a:solidFill>
            <a:schemeClr val="bg2"/>
          </a:solidFill>
          <a:latin typeface="+mj-lt"/>
          <a:ea typeface="+mn-ea"/>
          <a:cs typeface="+mn-cs"/>
        </a:defRPr>
      </a:lvl2pPr>
      <a:lvl3pPr marL="179996" indent="-179996" algn="l" defTabSz="685783" rtl="0" eaLnBrk="1" latinLnBrk="0" hangingPunct="1">
        <a:lnSpc>
          <a:spcPts val="132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+mj-lt"/>
          <a:ea typeface="+mn-ea"/>
          <a:cs typeface="+mn-cs"/>
        </a:defRPr>
      </a:lvl3pPr>
      <a:lvl4pPr marL="179996" indent="-179996" algn="l" defTabSz="685783" rtl="0" eaLnBrk="1" latinLnBrk="0" hangingPunct="1">
        <a:lnSpc>
          <a:spcPts val="132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+mj-lt"/>
          <a:ea typeface="+mn-ea"/>
          <a:cs typeface="+mn-cs"/>
        </a:defRPr>
      </a:lvl4pPr>
      <a:lvl5pPr marL="179996" indent="-179996" algn="l" defTabSz="685783" rtl="0" eaLnBrk="1" latinLnBrk="0" hangingPunct="1">
        <a:lnSpc>
          <a:spcPts val="132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bg2"/>
          </a:solidFill>
          <a:latin typeface="+mj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">
          <p15:clr>
            <a:srgbClr val="F26B43"/>
          </p15:clr>
        </p15:guide>
        <p15:guide id="2" pos="216">
          <p15:clr>
            <a:srgbClr val="F26B43"/>
          </p15:clr>
        </p15:guide>
        <p15:guide id="3" orient="horz" pos="828">
          <p15:clr>
            <a:srgbClr val="F26B43"/>
          </p15:clr>
        </p15:guide>
        <p15:guide id="4" orient="horz" pos="2916">
          <p15:clr>
            <a:srgbClr val="F26B43"/>
          </p15:clr>
        </p15:guide>
        <p15:guide id="5" pos="5520">
          <p15:clr>
            <a:srgbClr val="F26B43"/>
          </p15:clr>
        </p15:guide>
        <p15:guide id="6" pos="2880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229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29/01/2020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Copyright © Cruse Bereavement Care February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BFC64A7-C6F7-4E64-84A0-169F707927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G:\Shared Folder\LOGO (Cruse)\NEW LOGO Aug 2012\Cruse_logos_2012\General use\CMYK\Cruse_logo_CMYK_300dpi.t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32658"/>
            <a:ext cx="2448312" cy="94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95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</p:sldLayoutIdLst>
  <p:hf hdr="0" dt="0"/>
  <p:txStyles>
    <p:titleStyle>
      <a:lvl1pPr algn="ctr" defTabSz="685800" rtl="0" eaLnBrk="1" latinLnBrk="0" hangingPunct="1">
        <a:spcBef>
          <a:spcPct val="0"/>
        </a:spcBef>
        <a:buNone/>
        <a:defRPr sz="3300" b="1" kern="1200">
          <a:solidFill>
            <a:schemeClr val="accent4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09" y="4484012"/>
            <a:ext cx="1780491" cy="2373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356352"/>
            <a:ext cx="766382" cy="3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3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  <p:sldLayoutId id="2147483990" r:id="rId15"/>
    <p:sldLayoutId id="214748399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DA1D52"/>
        </a:buClr>
        <a:buFont typeface="Arial" panose="020B0604020202020204" pitchFamily="34" charset="0"/>
        <a:buChar char="•"/>
        <a:defRPr sz="21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D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5"/>
            <a:ext cx="1798476" cy="179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5" y="6363947"/>
            <a:ext cx="786059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7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DA1D52"/>
        </a:buClr>
        <a:buFont typeface="Arial" panose="020B0604020202020204" pitchFamily="34" charset="0"/>
        <a:buChar char="•"/>
        <a:defRPr sz="1875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D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3" y="6363946"/>
            <a:ext cx="786059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0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5"/>
            <a:ext cx="1798476" cy="1798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2" y="5706082"/>
            <a:ext cx="1665663" cy="16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5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DA1D52"/>
        </a:buClr>
        <a:buFont typeface="Arial" panose="020B0604020202020204" pitchFamily="34" charset="0"/>
        <a:buChar char="•"/>
        <a:defRPr sz="1875" kern="1200" baseline="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37"/>
    </p:custDataLst>
    <p:extLst>
      <p:ext uri="{BB962C8B-B14F-4D97-AF65-F5344CB8AC3E}">
        <p14:creationId xmlns:p14="http://schemas.microsoft.com/office/powerpoint/2010/main" val="376514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  <p:sldLayoutId id="2147484041" r:id="rId17"/>
    <p:sldLayoutId id="2147484042" r:id="rId18"/>
    <p:sldLayoutId id="2147484043" r:id="rId19"/>
    <p:sldLayoutId id="2147484044" r:id="rId20"/>
    <p:sldLayoutId id="2147484045" r:id="rId21"/>
    <p:sldLayoutId id="2147484046" r:id="rId22"/>
    <p:sldLayoutId id="2147484047" r:id="rId23"/>
    <p:sldLayoutId id="2147484048" r:id="rId24"/>
    <p:sldLayoutId id="2147484049" r:id="rId25"/>
    <p:sldLayoutId id="2147484050" r:id="rId26"/>
    <p:sldLayoutId id="2147484051" r:id="rId27"/>
    <p:sldLayoutId id="2147484052" r:id="rId28"/>
    <p:sldLayoutId id="2147484053" r:id="rId29"/>
    <p:sldLayoutId id="2147484054" r:id="rId30"/>
    <p:sldLayoutId id="2147484055" r:id="rId31"/>
    <p:sldLayoutId id="2147484056" r:id="rId32"/>
    <p:sldLayoutId id="2147484057" r:id="rId33"/>
    <p:sldLayoutId id="2147484058" r:id="rId34"/>
    <p:sldLayoutId id="2147484059" r:id="rId3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D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11" y="4484012"/>
            <a:ext cx="1780491" cy="2373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4" y="6363946"/>
            <a:ext cx="589544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8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  <p:sldLayoutId id="21474840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DA1D52"/>
        </a:buClr>
        <a:buFont typeface="Arial" panose="020B0604020202020204" pitchFamily="34" charset="0"/>
        <a:buChar char="•"/>
        <a:defRPr sz="21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09" y="4484012"/>
            <a:ext cx="1780491" cy="2373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356352"/>
            <a:ext cx="766382" cy="3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9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  <p:sldLayoutId id="2147484090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DA1D52"/>
        </a:buClr>
        <a:buFont typeface="Arial" panose="020B0604020202020204" pitchFamily="34" charset="0"/>
        <a:buChar char="•"/>
        <a:defRPr sz="21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05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  <p:sldLayoutId id="2147484104" r:id="rId13"/>
    <p:sldLayoutId id="2147484105" r:id="rId14"/>
    <p:sldLayoutId id="2147484106" r:id="rId15"/>
    <p:sldLayoutId id="2147484107" r:id="rId16"/>
    <p:sldLayoutId id="2147484108" r:id="rId17"/>
    <p:sldLayoutId id="2147484109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spcBef>
          <a:spcPct val="20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1363" indent="-284163" algn="l" defTabSz="914400" rtl="0" eaLnBrk="1" latinLnBrk="0" hangingPunct="1">
        <a:spcBef>
          <a:spcPct val="20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3" y="6363946"/>
            <a:ext cx="786059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76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D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24" y="5059524"/>
            <a:ext cx="1798476" cy="1798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0" y="5766299"/>
            <a:ext cx="1557597" cy="155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9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A1D52"/>
        </a:buClr>
        <a:buFont typeface="Arial" panose="020B0604020202020204" pitchFamily="34" charset="0"/>
        <a:buChar char="•"/>
        <a:defRPr sz="2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20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23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1624"/>
            <a:ext cx="7886700" cy="489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09" y="4484012"/>
            <a:ext cx="1780491" cy="237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6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kern="1200">
          <a:solidFill>
            <a:srgbClr val="520D5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DA1D52"/>
        </a:buClr>
        <a:buFont typeface="Arial" panose="020B0604020202020204" pitchFamily="34" charset="0"/>
        <a:buChar char="•"/>
        <a:defRPr sz="21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5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A1D52"/>
        </a:buClr>
        <a:buFont typeface="Arial" panose="020B0604020202020204" pitchFamily="34" charset="0"/>
        <a:buChar char="•"/>
        <a:defRPr sz="135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C1156-9F48-442B-9650-93B414C8510A}" type="datetimeFigureOut">
              <a:rPr lang="en-GB" smtClean="0"/>
              <a:pPr/>
              <a:t>16/03/2022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0D72C-7A67-4C52-B3B9-1710A04F6D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60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397" y="952970"/>
            <a:ext cx="8373207" cy="3877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397" y="1963866"/>
            <a:ext cx="8373207" cy="233910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Bullet (level 1)</a:t>
            </a:r>
          </a:p>
          <a:p>
            <a:pPr lvl="3"/>
            <a:r>
              <a:rPr lang="en-US"/>
              <a:t>Bullet (level 2)</a:t>
            </a:r>
          </a:p>
          <a:p>
            <a:pPr lvl="4"/>
            <a:r>
              <a:rPr lang="en-US"/>
              <a:t>Bullet (level 3)</a:t>
            </a:r>
          </a:p>
          <a:p>
            <a:pPr lvl="5"/>
            <a:r>
              <a:rPr lang="en-US"/>
              <a:t>Bullet (level 4)</a:t>
            </a:r>
          </a:p>
          <a:p>
            <a:pPr lvl="6"/>
            <a:r>
              <a:rPr lang="en-US"/>
              <a:t>Key message text</a:t>
            </a:r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380999" y="1788536"/>
            <a:ext cx="8382001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85397" y="361950"/>
            <a:ext cx="8373207" cy="351196"/>
            <a:chOff x="385397" y="1493628"/>
            <a:chExt cx="8373207" cy="351196"/>
          </a:xfrm>
        </p:grpSpPr>
        <p:sp>
          <p:nvSpPr>
            <p:cNvPr id="19" name="Rectangle 18"/>
            <p:cNvSpPr/>
            <p:nvPr userDrawn="1"/>
          </p:nvSpPr>
          <p:spPr>
            <a:xfrm>
              <a:off x="385397" y="1493628"/>
              <a:ext cx="1551044" cy="34787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207560" y="1493628"/>
              <a:ext cx="1551044" cy="3478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20"/>
            <a:srcRect l="45245" t="41210" r="46818" b="55272"/>
            <a:stretch/>
          </p:blipFill>
          <p:spPr>
            <a:xfrm>
              <a:off x="3995937" y="1493628"/>
              <a:ext cx="792088" cy="3511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20"/>
            <a:srcRect l="15386" t="41210" r="11606" b="55305"/>
            <a:stretch/>
          </p:blipFill>
          <p:spPr>
            <a:xfrm>
              <a:off x="1016000" y="1493628"/>
              <a:ext cx="7286171" cy="347872"/>
            </a:xfrm>
            <a:prstGeom prst="rect">
              <a:avLst/>
            </a:prstGeom>
          </p:spPr>
        </p:pic>
      </p:grpSp>
      <p:sp>
        <p:nvSpPr>
          <p:cNvPr id="11" name="Footer Placeholder 4"/>
          <p:cNvSpPr txBox="1">
            <a:spLocks/>
          </p:cNvSpPr>
          <p:nvPr/>
        </p:nvSpPr>
        <p:spPr>
          <a:xfrm>
            <a:off x="2555776" y="6566325"/>
            <a:ext cx="6202829" cy="1384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95690" rtl="0" eaLnBrk="1" latinLnBrk="0" hangingPunct="1">
              <a:defRPr sz="9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27100"/>
            <a:r>
              <a:rPr lang="en-GB" sz="700" b="0">
                <a:solidFill>
                  <a:srgbClr val="999999"/>
                </a:solidFill>
              </a:rPr>
              <a:t>Copyright 2016 © Lewis Silkin LLP. All Rights Reserved. lewissilkin.com	</a:t>
            </a:r>
            <a:fld id="{8997EE35-0505-4E8B-8EED-B674149DBCD9}" type="slidenum">
              <a:rPr lang="en-GB" sz="900" b="1" smtClean="0">
                <a:solidFill>
                  <a:schemeClr val="tx1"/>
                </a:solidFill>
              </a:rPr>
              <a:pPr algn="r" defTabSz="927100"/>
              <a:t>‹#›</a:t>
            </a:fld>
            <a:endParaRPr lang="en-GB" sz="9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0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</p:sldLayoutIdLst>
  <p:txStyles>
    <p:titleStyle>
      <a:lvl1pPr algn="l" defTabSz="781903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7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Wingdings" panose="05000000000000000000" pitchFamily="2" charset="2"/>
        <a:buChar char="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tabLst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1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7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+mj-lt"/>
        <a:buAutoNum type="arabicPeriod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2932138" indent="-195476" algn="l" defTabSz="7819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323090" indent="-195476" algn="l" defTabSz="7819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1pPr>
      <a:lvl2pPr marL="390952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2pPr>
      <a:lvl3pPr marL="781903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172855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4pPr>
      <a:lvl5pPr marL="1563807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5pPr>
      <a:lvl6pPr marL="1954759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6pPr>
      <a:lvl7pPr marL="2345710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7pPr>
      <a:lvl8pPr marL="2736662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8pPr>
      <a:lvl9pPr marL="3127614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40">
          <p15:clr>
            <a:srgbClr val="F26B43"/>
          </p15:clr>
        </p15:guide>
        <p15:guide id="6" pos="5520">
          <p15:clr>
            <a:srgbClr val="F26B43"/>
          </p15:clr>
        </p15:guide>
        <p15:guide id="7" orient="horz" pos="3930">
          <p15:clr>
            <a:srgbClr val="F26B43"/>
          </p15:clr>
        </p15:guide>
        <p15:guide id="8" orient="horz" pos="848">
          <p15:clr>
            <a:srgbClr val="F26B43"/>
          </p15:clr>
        </p15:guide>
        <p15:guide id="9" orient="horz" pos="122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397" y="952970"/>
            <a:ext cx="8373207" cy="3877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397" y="1963866"/>
            <a:ext cx="8373207" cy="233910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Heading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Bullet (level 1)</a:t>
            </a:r>
          </a:p>
          <a:p>
            <a:pPr lvl="3"/>
            <a:r>
              <a:rPr lang="en-US"/>
              <a:t>Bullet (level 2)</a:t>
            </a:r>
          </a:p>
          <a:p>
            <a:pPr lvl="4"/>
            <a:r>
              <a:rPr lang="en-US"/>
              <a:t>Bullet (level 3)</a:t>
            </a:r>
          </a:p>
          <a:p>
            <a:pPr lvl="5"/>
            <a:r>
              <a:rPr lang="en-US"/>
              <a:t>Bullet (level 4)</a:t>
            </a:r>
          </a:p>
          <a:p>
            <a:pPr lvl="6"/>
            <a:r>
              <a:rPr lang="en-US"/>
              <a:t>Key message text</a:t>
            </a:r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380999" y="1788536"/>
            <a:ext cx="8382001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85397" y="361950"/>
            <a:ext cx="8373207" cy="351196"/>
            <a:chOff x="385397" y="1493628"/>
            <a:chExt cx="8373207" cy="351196"/>
          </a:xfrm>
        </p:grpSpPr>
        <p:sp>
          <p:nvSpPr>
            <p:cNvPr id="19" name="Rectangle 18"/>
            <p:cNvSpPr/>
            <p:nvPr userDrawn="1"/>
          </p:nvSpPr>
          <p:spPr>
            <a:xfrm>
              <a:off x="385397" y="1493628"/>
              <a:ext cx="1551044" cy="34787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1800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207560" y="1493628"/>
              <a:ext cx="1551044" cy="34787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sz="1800">
                <a:solidFill>
                  <a:srgbClr val="FFFFFF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5937" y="1493628"/>
              <a:ext cx="792088" cy="3511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6000" y="1493628"/>
              <a:ext cx="7286171" cy="347872"/>
            </a:xfrm>
            <a:prstGeom prst="rect">
              <a:avLst/>
            </a:prstGeom>
          </p:spPr>
        </p:pic>
      </p:grpSp>
      <p:sp>
        <p:nvSpPr>
          <p:cNvPr id="11" name="Footer Placeholder 4"/>
          <p:cNvSpPr txBox="1">
            <a:spLocks/>
          </p:cNvSpPr>
          <p:nvPr/>
        </p:nvSpPr>
        <p:spPr>
          <a:xfrm>
            <a:off x="2555776" y="6566325"/>
            <a:ext cx="6202829" cy="1384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95690" rtl="0" eaLnBrk="1" latinLnBrk="0" hangingPunct="1">
              <a:defRPr sz="9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9784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69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53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38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9225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7070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916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761" algn="l" defTabSz="99569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27100"/>
            <a:r>
              <a:rPr lang="en-GB" sz="700" b="0">
                <a:solidFill>
                  <a:srgbClr val="999999"/>
                </a:solidFill>
              </a:rPr>
              <a:t>Copyright 2016 © Lewis Silkin LLP. All Rights Reserved. lewissilkin.com	</a:t>
            </a:r>
            <a:fld id="{8997EE35-0505-4E8B-8EED-B674149DBCD9}" type="slidenum">
              <a:rPr lang="en-GB" sz="900" b="1" smtClean="0">
                <a:solidFill>
                  <a:schemeClr val="tx1"/>
                </a:solidFill>
              </a:rPr>
              <a:pPr algn="r" defTabSz="927100"/>
              <a:t>‹#›</a:t>
            </a:fld>
            <a:endParaRPr lang="en-GB" sz="9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75" r:id="rId14"/>
  </p:sldLayoutIdLst>
  <p:txStyles>
    <p:titleStyle>
      <a:lvl1pPr algn="l" defTabSz="781903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Wingdings" panose="05000000000000000000" pitchFamily="2" charset="2"/>
        <a:buChar char="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1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0000" indent="-27000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781903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932138" indent="-195476" algn="l" defTabSz="7819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8pPr>
      <a:lvl9pPr marL="3323090" indent="-195476" algn="l" defTabSz="7819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1pPr>
      <a:lvl2pPr marL="390952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2pPr>
      <a:lvl3pPr marL="781903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172855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4pPr>
      <a:lvl5pPr marL="1563807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5pPr>
      <a:lvl6pPr marL="1954759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6pPr>
      <a:lvl7pPr marL="2345710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7pPr>
      <a:lvl8pPr marL="2736662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8pPr>
      <a:lvl9pPr marL="3127614" algn="l" defTabSz="781903" rtl="0" eaLnBrk="1" latinLnBrk="0" hangingPunct="1">
        <a:defRPr sz="15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40">
          <p15:clr>
            <a:srgbClr val="F26B43"/>
          </p15:clr>
        </p15:guide>
        <p15:guide id="6" pos="5520">
          <p15:clr>
            <a:srgbClr val="F26B43"/>
          </p15:clr>
        </p15:guide>
        <p15:guide id="7" orient="horz" pos="3930">
          <p15:clr>
            <a:srgbClr val="F26B43"/>
          </p15:clr>
        </p15:guide>
        <p15:guide id="8" orient="horz" pos="848">
          <p15:clr>
            <a:srgbClr val="F26B43"/>
          </p15:clr>
        </p15:guide>
        <p15:guide id="9" orient="horz" pos="1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5" Type="http://schemas.openxmlformats.org/officeDocument/2006/relationships/hyperlink" Target="https://www.cipd.co.uk/knowledge/fundamentals/people/ukraine-crisis" TargetMode="External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hyperlink" Target="https://memberbenefits.cipd.co.uk/" TargetMode="Externa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5" Type="http://schemas.openxmlformats.org/officeDocument/2006/relationships/hyperlink" Target="https://www.cipd.co.uk/knowledge/fundamentals/people/ukraine-crisis" TargetMode="External"/><Relationship Id="rId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gomen.com/a/web/r3dJqmCGFu8VLQdci5yiwc/safe-exit-options-ukraine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CIPD </a:t>
            </a:r>
            <a:br>
              <a:rPr lang="en-GB" dirty="0"/>
            </a:br>
            <a:r>
              <a:rPr lang="en-GB" dirty="0"/>
              <a:t>webinar series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5328" y="3602038"/>
            <a:ext cx="8787160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r>
              <a:rPr lang="en-GB" sz="3200" dirty="0">
                <a:latin typeface="Arial"/>
                <a:cs typeface="Arial"/>
              </a:rPr>
              <a:t>Supporting your people through times of crisis</a:t>
            </a:r>
          </a:p>
          <a:p>
            <a:endParaRPr lang="en-GB" sz="3100" dirty="0"/>
          </a:p>
          <a:p>
            <a:r>
              <a:rPr lang="en-GB" sz="3100" dirty="0">
                <a:latin typeface="Arial"/>
                <a:cs typeface="Arial"/>
              </a:rPr>
              <a:t>17 March 2022</a:t>
            </a:r>
          </a:p>
        </p:txBody>
      </p:sp>
    </p:spTree>
    <p:extLst>
      <p:ext uri="{BB962C8B-B14F-4D97-AF65-F5344CB8AC3E}">
        <p14:creationId xmlns:p14="http://schemas.microsoft.com/office/powerpoint/2010/main" val="1055503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*New* Wellbeing Resources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1669" y="2885816"/>
            <a:ext cx="5121637" cy="3674010"/>
          </a:xfrm>
        </p:spPr>
        <p:txBody>
          <a:bodyPr>
            <a:normAutofit/>
          </a:bodyPr>
          <a:lstStyle/>
          <a:p>
            <a:r>
              <a:rPr lang="en-GB"/>
              <a:t>The resource provides:</a:t>
            </a:r>
          </a:p>
          <a:p>
            <a:pPr lvl="1"/>
            <a:r>
              <a:rPr lang="en-GB"/>
              <a:t>Legal information </a:t>
            </a:r>
          </a:p>
          <a:p>
            <a:pPr lvl="1"/>
            <a:r>
              <a:rPr lang="en-GB"/>
              <a:t>Debt and financial information</a:t>
            </a:r>
          </a:p>
          <a:p>
            <a:pPr lvl="1"/>
            <a:r>
              <a:rPr lang="en-GB"/>
              <a:t>Manager consultancy and support</a:t>
            </a:r>
          </a:p>
          <a:p>
            <a:pPr lvl="1"/>
            <a:r>
              <a:rPr lang="en-GB"/>
              <a:t>Information on work and home issues</a:t>
            </a:r>
          </a:p>
          <a:p>
            <a:pPr lvl="1"/>
            <a:r>
              <a:rPr lang="en-GB"/>
              <a:t>Factsheets, advice, information and self-help tools</a:t>
            </a:r>
          </a:p>
          <a:p>
            <a:pPr lvl="1"/>
            <a:r>
              <a:rPr lang="en-GB"/>
              <a:t>Links to specialist support organisations</a:t>
            </a:r>
          </a:p>
          <a:p>
            <a:pPr lvl="1"/>
            <a:r>
              <a:rPr lang="en-GB"/>
              <a:t>A resources area with; programmes, videos, webinars, medical information and mini health checks.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00F84-ECC3-4554-8896-ABA823571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83" t="19389" r="63768" b="61020"/>
          <a:stretch/>
        </p:blipFill>
        <p:spPr>
          <a:xfrm>
            <a:off x="7023652" y="166121"/>
            <a:ext cx="1046921" cy="1007167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98981F-52C7-4437-BF3F-A352393137D0}"/>
              </a:ext>
            </a:extLst>
          </p:cNvPr>
          <p:cNvSpPr txBox="1">
            <a:spLocks/>
          </p:cNvSpPr>
          <p:nvPr/>
        </p:nvSpPr>
        <p:spPr>
          <a:xfrm>
            <a:off x="628650" y="1211492"/>
            <a:ext cx="7778371" cy="1786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2500" kern="1200" baseline="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We’ve partnered with </a:t>
            </a:r>
            <a:r>
              <a:rPr lang="en-GB" b="1"/>
              <a:t>Health Assured </a:t>
            </a:r>
            <a:r>
              <a:rPr lang="en-GB"/>
              <a:t>to support members mental health and wellbeing</a:t>
            </a:r>
          </a:p>
          <a:p>
            <a:r>
              <a:rPr lang="en-GB"/>
              <a:t>Unlimited free 24/7 confidential telephone helpline, online portal &amp; Health e-Hub app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D20578-7859-453B-813E-3674618F4F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21" t="13442" r="43393" b="23002"/>
          <a:stretch/>
        </p:blipFill>
        <p:spPr>
          <a:xfrm>
            <a:off x="5652457" y="2827903"/>
            <a:ext cx="3174908" cy="35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79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922D1C-DD90-4925-BCDD-5077D92C8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68" y="133816"/>
            <a:ext cx="7586264" cy="26089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B3818C-7DE7-4011-B0D1-082FECB290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76" r="1" b="35083"/>
          <a:stretch/>
        </p:blipFill>
        <p:spPr>
          <a:xfrm>
            <a:off x="778869" y="2742738"/>
            <a:ext cx="7586264" cy="3638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3F39E3-DB86-4A10-A799-176BA7D68304}"/>
              </a:ext>
            </a:extLst>
          </p:cNvPr>
          <p:cNvSpPr txBox="1"/>
          <p:nvPr/>
        </p:nvSpPr>
        <p:spPr>
          <a:xfrm>
            <a:off x="1658744" y="6381671"/>
            <a:ext cx="5826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520D5D"/>
                </a:solidFill>
                <a:hlinkClick r:id="rId5"/>
              </a:rPr>
              <a:t>cipd.co.uk/knowledge/fundamentals/people/ukraine-crisis</a:t>
            </a:r>
            <a:endParaRPr lang="en-GB" b="1" dirty="0">
              <a:solidFill>
                <a:srgbClr val="520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45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</a:t>
            </a:r>
            <a:br>
              <a:rPr lang="en-GB" dirty="0"/>
            </a:b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6957126" cy="1500187"/>
          </a:xfrm>
        </p:spPr>
        <p:txBody>
          <a:bodyPr/>
          <a:lstStyle/>
          <a:p>
            <a:r>
              <a:rPr lang="en-GB" b="1" dirty="0"/>
              <a:t>Lesley Richards</a:t>
            </a:r>
          </a:p>
          <a:p>
            <a:r>
              <a:rPr lang="en-GB" dirty="0"/>
              <a:t>Head of CIPD Wales</a:t>
            </a:r>
          </a:p>
        </p:txBody>
      </p:sp>
    </p:spTree>
    <p:extLst>
      <p:ext uri="{BB962C8B-B14F-4D97-AF65-F5344CB8AC3E}">
        <p14:creationId xmlns:p14="http://schemas.microsoft.com/office/powerpoint/2010/main" val="3004830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53688" y="4039660"/>
            <a:ext cx="1938542" cy="1800000"/>
          </a:xfrm>
          <a:prstGeom prst="rect">
            <a:avLst/>
          </a:prstGeom>
          <a:gradFill>
            <a:gsLst>
              <a:gs pos="0">
                <a:srgbClr val="520D5D"/>
              </a:gs>
              <a:gs pos="100000">
                <a:srgbClr val="DA1D5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Rachel Suff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Employee Relations Adviser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CIPD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81B693-15BE-4B77-B737-2D7D33BC8FA0}"/>
              </a:ext>
            </a:extLst>
          </p:cNvPr>
          <p:cNvSpPr txBox="1">
            <a:spLocks/>
          </p:cNvSpPr>
          <p:nvPr/>
        </p:nvSpPr>
        <p:spPr>
          <a:xfrm>
            <a:off x="529846" y="486158"/>
            <a:ext cx="7886700" cy="123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520D5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srgbClr val="520D5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Today’s speakers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DCE21D-F195-440D-B566-A4D1CAB4D058}"/>
              </a:ext>
            </a:extLst>
          </p:cNvPr>
          <p:cNvSpPr/>
          <p:nvPr/>
        </p:nvSpPr>
        <p:spPr>
          <a:xfrm>
            <a:off x="6251770" y="4039660"/>
            <a:ext cx="1938542" cy="1800000"/>
          </a:xfrm>
          <a:prstGeom prst="rect">
            <a:avLst/>
          </a:prstGeom>
          <a:gradFill>
            <a:gsLst>
              <a:gs pos="0">
                <a:srgbClr val="520D5D"/>
              </a:gs>
              <a:gs pos="100000">
                <a:srgbClr val="DA1D5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rgbClr val="FFFFFF"/>
                </a:solidFill>
                <a:latin typeface="Arial"/>
                <a:cs typeface="Arial"/>
              </a:rPr>
              <a:t>Louise Haycock,</a:t>
            </a:r>
          </a:p>
          <a:p>
            <a:pPr algn="ctr"/>
            <a:endParaRPr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algn="ctr"/>
            <a:r>
              <a:rPr lang="en-GB" sz="1400" dirty="0">
                <a:solidFill>
                  <a:srgbClr val="FFFFFF"/>
                </a:solidFill>
                <a:latin typeface="Arial"/>
                <a:cs typeface="Arial"/>
              </a:rPr>
              <a:t>Partner,</a:t>
            </a:r>
          </a:p>
          <a:p>
            <a:pPr algn="ctr"/>
            <a:r>
              <a:rPr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Fragomen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DCB25A-D333-4AA7-B362-5BD6D4A6EA3C}"/>
              </a:ext>
            </a:extLst>
          </p:cNvPr>
          <p:cNvSpPr/>
          <p:nvPr/>
        </p:nvSpPr>
        <p:spPr>
          <a:xfrm>
            <a:off x="3518898" y="4042579"/>
            <a:ext cx="2106203" cy="1800000"/>
          </a:xfrm>
          <a:prstGeom prst="rect">
            <a:avLst/>
          </a:prstGeom>
          <a:solidFill>
            <a:srgbClr val="520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rgbClr val="FFFFFF"/>
                </a:solidFill>
                <a:latin typeface="Arial"/>
                <a:cs typeface="Arial"/>
              </a:rPr>
              <a:t>Tony </a:t>
            </a:r>
            <a:r>
              <a:rPr lang="en-GB" sz="1400" dirty="0" err="1">
                <a:solidFill>
                  <a:srgbClr val="FFFFFF"/>
                </a:solidFill>
                <a:latin typeface="Arial"/>
                <a:cs typeface="Arial"/>
              </a:rPr>
              <a:t>Jamous</a:t>
            </a:r>
            <a:endParaRPr lang="en-GB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GB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solidFill>
                  <a:srgbClr val="FFFFFF"/>
                </a:solidFill>
                <a:latin typeface="Arial"/>
                <a:cs typeface="Arial"/>
              </a:rPr>
              <a:t>CEO, </a:t>
            </a:r>
          </a:p>
          <a:p>
            <a:pPr algn="ctr"/>
            <a:r>
              <a:rPr lang="en-GB" sz="1400" dirty="0">
                <a:solidFill>
                  <a:srgbClr val="FFFFFF"/>
                </a:solidFill>
                <a:latin typeface="Arial"/>
                <a:cs typeface="Arial"/>
              </a:rPr>
              <a:t>Oyster</a:t>
            </a:r>
            <a:endParaRPr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46511B-9AC6-4D0C-A9BD-96675DF8EB66}"/>
              </a:ext>
            </a:extLst>
          </p:cNvPr>
          <p:cNvSpPr/>
          <p:nvPr/>
        </p:nvSpPr>
        <p:spPr>
          <a:xfrm>
            <a:off x="2038015" y="1695746"/>
            <a:ext cx="1938542" cy="1843223"/>
          </a:xfrm>
          <a:prstGeom prst="rect">
            <a:avLst/>
          </a:prstGeom>
          <a:solidFill>
            <a:srgbClr val="520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1400" dirty="0">
                <a:solidFill>
                  <a:srgbClr val="FFFFFF"/>
                </a:solidFill>
                <a:latin typeface="Arial"/>
                <a:cs typeface="Arial"/>
              </a:rPr>
              <a:t>Lesley Richards</a:t>
            </a:r>
            <a:endParaRPr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kumimoji="0" lang="en-GB" sz="14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Head of CIPD Wales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,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CIPD</a:t>
            </a:r>
            <a:r>
              <a:rPr lang="en-GB" sz="1400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endParaRPr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C95817-5880-4F11-98C0-730641C62F62}"/>
              </a:ext>
            </a:extLst>
          </p:cNvPr>
          <p:cNvSpPr/>
          <p:nvPr/>
        </p:nvSpPr>
        <p:spPr>
          <a:xfrm>
            <a:off x="5167443" y="1717358"/>
            <a:ext cx="1938542" cy="1821611"/>
          </a:xfrm>
          <a:prstGeom prst="rect">
            <a:avLst/>
          </a:prstGeom>
          <a:gradFill>
            <a:gsLst>
              <a:gs pos="0">
                <a:srgbClr val="520D5D"/>
              </a:gs>
              <a:gs pos="100000">
                <a:srgbClr val="DA1D5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rgbClr val="FFFFFF"/>
                </a:solidFill>
                <a:latin typeface="Arial"/>
                <a:cs typeface="Arial"/>
              </a:rPr>
              <a:t>Peter Cheese,</a:t>
            </a:r>
          </a:p>
          <a:p>
            <a:pPr algn="ctr"/>
            <a:endParaRPr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algn="ctr"/>
            <a:r>
              <a:rPr lang="en-GB" sz="1400" dirty="0">
                <a:solidFill>
                  <a:srgbClr val="FFFFFF"/>
                </a:solidFill>
                <a:latin typeface="Arial"/>
                <a:cs typeface="Arial"/>
              </a:rPr>
              <a:t>Chief Executive,</a:t>
            </a:r>
          </a:p>
          <a:p>
            <a:pPr algn="ctr"/>
            <a:r>
              <a:rPr lang="en-GB" sz="1400" dirty="0">
                <a:solidFill>
                  <a:srgbClr val="FFFFFF"/>
                </a:solidFill>
                <a:latin typeface="Arial"/>
                <a:cs typeface="Arial"/>
              </a:rPr>
              <a:t>CIPD</a:t>
            </a:r>
            <a:endParaRPr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795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2CC5-CC21-4CDD-9DFB-ECED4875CE03}"/>
              </a:ext>
            </a:extLst>
          </p:cNvPr>
          <p:cNvSpPr txBox="1">
            <a:spLocks/>
          </p:cNvSpPr>
          <p:nvPr/>
        </p:nvSpPr>
        <p:spPr>
          <a:xfrm>
            <a:off x="628650" y="970926"/>
            <a:ext cx="7886700" cy="923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GB" sz="4050" b="1">
                <a:solidFill>
                  <a:srgbClr val="520D5D"/>
                </a:solidFill>
                <a:latin typeface="Arial Nova" panose="020B0504020202020204" pitchFamily="34" charset="0"/>
              </a:rPr>
              <a:t>#</a:t>
            </a:r>
            <a:r>
              <a:rPr lang="en-GB" sz="4050" b="1" err="1">
                <a:solidFill>
                  <a:srgbClr val="520D5D"/>
                </a:solidFill>
                <a:latin typeface="Arial Nova" panose="020B0504020202020204" pitchFamily="34" charset="0"/>
              </a:rPr>
              <a:t>StrongerWithCIPD</a:t>
            </a:r>
            <a:endParaRPr lang="en-GB" sz="4050" b="1">
              <a:solidFill>
                <a:srgbClr val="520D5D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61FD64-F489-4DFB-9F9D-E8D70511BDF9}"/>
              </a:ext>
            </a:extLst>
          </p:cNvPr>
          <p:cNvSpPr txBox="1">
            <a:spLocks/>
          </p:cNvSpPr>
          <p:nvPr/>
        </p:nvSpPr>
        <p:spPr>
          <a:xfrm>
            <a:off x="251178" y="5425374"/>
            <a:ext cx="8641644" cy="923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/>
            <a:r>
              <a:rPr lang="en-GB" sz="3375" b="1" dirty="0">
                <a:solidFill>
                  <a:srgbClr val="520D5D"/>
                </a:solidFill>
                <a:latin typeface="Arial Nova"/>
                <a:hlinkClick r:id="rId2"/>
              </a:rPr>
              <a:t>cipd.co.uk/</a:t>
            </a:r>
            <a:r>
              <a:rPr lang="en-GB" sz="3375" b="1" dirty="0" err="1">
                <a:solidFill>
                  <a:srgbClr val="520D5D"/>
                </a:solidFill>
                <a:latin typeface="Arial Nova"/>
                <a:hlinkClick r:id="rId2"/>
              </a:rPr>
              <a:t>memberbenefits</a:t>
            </a:r>
            <a:endParaRPr lang="en-GB" sz="3375" b="1" dirty="0">
              <a:solidFill>
                <a:srgbClr val="520D5D"/>
              </a:solidFill>
              <a:latin typeface="Arial Nova" panose="020B05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51775E-7C0B-4889-9EF4-E919A3AD2174}"/>
              </a:ext>
            </a:extLst>
          </p:cNvPr>
          <p:cNvGrpSpPr/>
          <p:nvPr/>
        </p:nvGrpSpPr>
        <p:grpSpPr>
          <a:xfrm>
            <a:off x="851452" y="2918986"/>
            <a:ext cx="1377938" cy="511215"/>
            <a:chOff x="615965" y="1267406"/>
            <a:chExt cx="1837250" cy="68162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FAA72E3-5D39-410D-B9AD-C5442E1DF5DD}"/>
                </a:ext>
              </a:extLst>
            </p:cNvPr>
            <p:cNvSpPr/>
            <p:nvPr/>
          </p:nvSpPr>
          <p:spPr>
            <a:xfrm>
              <a:off x="615965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88E661-E516-4BB3-AC74-3255E13102C9}"/>
                </a:ext>
              </a:extLst>
            </p:cNvPr>
            <p:cNvSpPr txBox="1"/>
            <p:nvPr/>
          </p:nvSpPr>
          <p:spPr>
            <a:xfrm>
              <a:off x="615965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Covid-19 resources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6519A6-27EF-4D72-BCF0-A2EF74EA5FF1}"/>
              </a:ext>
            </a:extLst>
          </p:cNvPr>
          <p:cNvGrpSpPr/>
          <p:nvPr/>
        </p:nvGrpSpPr>
        <p:grpSpPr>
          <a:xfrm>
            <a:off x="2367241" y="2918986"/>
            <a:ext cx="1377938" cy="511215"/>
            <a:chOff x="2637018" y="1267406"/>
            <a:chExt cx="1837250" cy="68162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035DD5B-1B30-41A2-880E-F996591633A8}"/>
                </a:ext>
              </a:extLst>
            </p:cNvPr>
            <p:cNvSpPr/>
            <p:nvPr/>
          </p:nvSpPr>
          <p:spPr>
            <a:xfrm>
              <a:off x="2637018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58E302-62D8-4752-8440-7E762EA05B71}"/>
                </a:ext>
              </a:extLst>
            </p:cNvPr>
            <p:cNvSpPr txBox="1"/>
            <p:nvPr/>
          </p:nvSpPr>
          <p:spPr>
            <a:xfrm>
              <a:off x="2637018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NEW Well-being helpline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823D37-E3E5-4517-8050-D68EB36EC4FB}"/>
              </a:ext>
            </a:extLst>
          </p:cNvPr>
          <p:cNvGrpSpPr/>
          <p:nvPr/>
        </p:nvGrpSpPr>
        <p:grpSpPr>
          <a:xfrm>
            <a:off x="3883031" y="2918986"/>
            <a:ext cx="1377938" cy="511215"/>
            <a:chOff x="4658071" y="1267406"/>
            <a:chExt cx="1837250" cy="6816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2875D9C-7279-4843-9544-C5190ED55FBA}"/>
                </a:ext>
              </a:extLst>
            </p:cNvPr>
            <p:cNvSpPr/>
            <p:nvPr/>
          </p:nvSpPr>
          <p:spPr>
            <a:xfrm>
              <a:off x="4658071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73042F-9A8C-4624-9484-53006D2A101D}"/>
                </a:ext>
              </a:extLst>
            </p:cNvPr>
            <p:cNvSpPr txBox="1"/>
            <p:nvPr/>
          </p:nvSpPr>
          <p:spPr>
            <a:xfrm>
              <a:off x="4658071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Employment Law helpline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47AA5E-BD2D-4EF2-BE3C-680EBEA50481}"/>
              </a:ext>
            </a:extLst>
          </p:cNvPr>
          <p:cNvGrpSpPr/>
          <p:nvPr/>
        </p:nvGrpSpPr>
        <p:grpSpPr>
          <a:xfrm>
            <a:off x="5398821" y="2918986"/>
            <a:ext cx="1377938" cy="511215"/>
            <a:chOff x="6679124" y="1267406"/>
            <a:chExt cx="1837250" cy="68162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3F6C838-0D35-4774-AAB0-7321BB13451E}"/>
                </a:ext>
              </a:extLst>
            </p:cNvPr>
            <p:cNvSpPr/>
            <p:nvPr/>
          </p:nvSpPr>
          <p:spPr>
            <a:xfrm>
              <a:off x="6679124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4B888-F473-4EE2-9D64-591B0BFC8F7F}"/>
                </a:ext>
              </a:extLst>
            </p:cNvPr>
            <p:cNvSpPr txBox="1"/>
            <p:nvPr/>
          </p:nvSpPr>
          <p:spPr>
            <a:xfrm>
              <a:off x="6679124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Communities and branches</a:t>
              </a:r>
              <a:endParaRPr lang="en-GB" sz="1350" b="1" i="1">
                <a:solidFill>
                  <a:srgbClr val="520D5D"/>
                </a:solidFill>
                <a:latin typeface="Arial Nova" panose="020B05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8B80C7-2AB8-42C9-8940-34932770E06D}"/>
              </a:ext>
            </a:extLst>
          </p:cNvPr>
          <p:cNvGrpSpPr/>
          <p:nvPr/>
        </p:nvGrpSpPr>
        <p:grpSpPr>
          <a:xfrm>
            <a:off x="6914611" y="2918986"/>
            <a:ext cx="1377938" cy="511215"/>
            <a:chOff x="8700177" y="1267406"/>
            <a:chExt cx="1837250" cy="6816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EEEB98-EFB1-4556-9CC4-1045D3E7B75A}"/>
                </a:ext>
              </a:extLst>
            </p:cNvPr>
            <p:cNvSpPr/>
            <p:nvPr/>
          </p:nvSpPr>
          <p:spPr>
            <a:xfrm>
              <a:off x="8700177" y="1267406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2CBC3E-6318-4A84-9C72-3DD2D5F5BE0B}"/>
                </a:ext>
              </a:extLst>
            </p:cNvPr>
            <p:cNvSpPr txBox="1"/>
            <p:nvPr/>
          </p:nvSpPr>
          <p:spPr>
            <a:xfrm>
              <a:off x="8700177" y="1267406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 i="1">
                  <a:solidFill>
                    <a:srgbClr val="520D5D"/>
                  </a:solidFill>
                  <a:latin typeface="Arial Nova" panose="020B0504020202020204" pitchFamily="34" charset="0"/>
                </a:rPr>
                <a:t>People Management</a:t>
              </a:r>
              <a:endParaRPr lang="en-GB" sz="1350" b="1">
                <a:solidFill>
                  <a:srgbClr val="520D5D"/>
                </a:solidFill>
                <a:latin typeface="Arial Nova" panose="020B05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53F2872-2542-4760-A458-9488CCE88060}"/>
              </a:ext>
            </a:extLst>
          </p:cNvPr>
          <p:cNvGrpSpPr/>
          <p:nvPr/>
        </p:nvGrpSpPr>
        <p:grpSpPr>
          <a:xfrm>
            <a:off x="851452" y="4517394"/>
            <a:ext cx="1377938" cy="511215"/>
            <a:chOff x="615965" y="3398617"/>
            <a:chExt cx="1837250" cy="6816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BBA4FD-16AA-45B0-AD53-4BE5016F0BD7}"/>
                </a:ext>
              </a:extLst>
            </p:cNvPr>
            <p:cNvSpPr/>
            <p:nvPr/>
          </p:nvSpPr>
          <p:spPr>
            <a:xfrm>
              <a:off x="615965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B70C30-127A-4927-894F-B28CF27123BD}"/>
                </a:ext>
              </a:extLst>
            </p:cNvPr>
            <p:cNvSpPr txBox="1"/>
            <p:nvPr/>
          </p:nvSpPr>
          <p:spPr>
            <a:xfrm>
              <a:off x="615965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Knowledge and content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A6FD11-C42E-489E-892D-8DB5EBF7537C}"/>
              </a:ext>
            </a:extLst>
          </p:cNvPr>
          <p:cNvGrpSpPr/>
          <p:nvPr/>
        </p:nvGrpSpPr>
        <p:grpSpPr>
          <a:xfrm>
            <a:off x="2367241" y="4517394"/>
            <a:ext cx="1377938" cy="511215"/>
            <a:chOff x="2637018" y="3398617"/>
            <a:chExt cx="1837250" cy="6816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744AE7F-C6A6-43DC-8617-61579F2487F8}"/>
                </a:ext>
              </a:extLst>
            </p:cNvPr>
            <p:cNvSpPr/>
            <p:nvPr/>
          </p:nvSpPr>
          <p:spPr>
            <a:xfrm>
              <a:off x="2637018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76DE6F-1C9C-426B-9528-AF9D2FFD485C}"/>
                </a:ext>
              </a:extLst>
            </p:cNvPr>
            <p:cNvSpPr txBox="1"/>
            <p:nvPr/>
          </p:nvSpPr>
          <p:spPr>
            <a:xfrm>
              <a:off x="2637018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Free learning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8D4B8F-B46E-4DDB-A343-4BE27D46393D}"/>
              </a:ext>
            </a:extLst>
          </p:cNvPr>
          <p:cNvGrpSpPr/>
          <p:nvPr/>
        </p:nvGrpSpPr>
        <p:grpSpPr>
          <a:xfrm>
            <a:off x="3883031" y="4517394"/>
            <a:ext cx="1377938" cy="511215"/>
            <a:chOff x="4658071" y="3398617"/>
            <a:chExt cx="1837250" cy="6816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7E201E-BC4F-4BEA-8817-CB9A3C25B622}"/>
                </a:ext>
              </a:extLst>
            </p:cNvPr>
            <p:cNvSpPr/>
            <p:nvPr/>
          </p:nvSpPr>
          <p:spPr>
            <a:xfrm>
              <a:off x="4658071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FDA004-E690-4614-BB29-382E73BFA0FC}"/>
                </a:ext>
              </a:extLst>
            </p:cNvPr>
            <p:cNvSpPr txBox="1"/>
            <p:nvPr/>
          </p:nvSpPr>
          <p:spPr>
            <a:xfrm>
              <a:off x="4658071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Careers support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81F58C-4621-43AB-938D-AD494A2D5776}"/>
              </a:ext>
            </a:extLst>
          </p:cNvPr>
          <p:cNvGrpSpPr/>
          <p:nvPr/>
        </p:nvGrpSpPr>
        <p:grpSpPr>
          <a:xfrm>
            <a:off x="5398821" y="4517394"/>
            <a:ext cx="1377938" cy="511215"/>
            <a:chOff x="6679124" y="3398617"/>
            <a:chExt cx="1837250" cy="6816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30C86B-B9D2-402A-8E3D-702DFAD96D23}"/>
                </a:ext>
              </a:extLst>
            </p:cNvPr>
            <p:cNvSpPr/>
            <p:nvPr/>
          </p:nvSpPr>
          <p:spPr>
            <a:xfrm>
              <a:off x="6679124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16080C-7697-49D0-93E8-E4626950A23B}"/>
                </a:ext>
              </a:extLst>
            </p:cNvPr>
            <p:cNvSpPr txBox="1"/>
            <p:nvPr/>
          </p:nvSpPr>
          <p:spPr>
            <a:xfrm>
              <a:off x="6679124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Professional creditability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ACD282-62CE-4899-9F70-01DE46C86736}"/>
              </a:ext>
            </a:extLst>
          </p:cNvPr>
          <p:cNvGrpSpPr/>
          <p:nvPr/>
        </p:nvGrpSpPr>
        <p:grpSpPr>
          <a:xfrm>
            <a:off x="6914611" y="4517394"/>
            <a:ext cx="1377938" cy="511215"/>
            <a:chOff x="8700177" y="3398617"/>
            <a:chExt cx="1837250" cy="6816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C9432A8-8238-421B-B8D8-3C7F51FE9053}"/>
                </a:ext>
              </a:extLst>
            </p:cNvPr>
            <p:cNvSpPr/>
            <p:nvPr/>
          </p:nvSpPr>
          <p:spPr>
            <a:xfrm>
              <a:off x="8700177" y="3398617"/>
              <a:ext cx="1837250" cy="68162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C57300-E5EE-46E8-8C90-569869EB8F80}"/>
                </a:ext>
              </a:extLst>
            </p:cNvPr>
            <p:cNvSpPr txBox="1"/>
            <p:nvPr/>
          </p:nvSpPr>
          <p:spPr>
            <a:xfrm>
              <a:off x="8700177" y="3398617"/>
              <a:ext cx="1837250" cy="6816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96012" bIns="0" numCol="1" spcCol="1270" anchor="t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50" b="1">
                  <a:solidFill>
                    <a:srgbClr val="520D5D"/>
                  </a:solidFill>
                  <a:latin typeface="Arial Nova" panose="020B0504020202020204" pitchFamily="34" charset="0"/>
                </a:rPr>
                <a:t>Financial support</a:t>
              </a:r>
            </a:p>
          </p:txBody>
        </p:sp>
      </p:grpSp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E00895-5E5F-4C57-A7B9-68508E83E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21" y="3540034"/>
            <a:ext cx="999000" cy="999000"/>
          </a:xfrm>
          <a:prstGeom prst="rect">
            <a:avLst/>
          </a:prstGeom>
        </p:spPr>
      </p:pic>
      <p:pic>
        <p:nvPicPr>
          <p:cNvPr id="37" name="Picture 3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52763520-9EFC-4113-9F41-98B8C38CC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00" y="1919986"/>
            <a:ext cx="999000" cy="999000"/>
          </a:xfrm>
          <a:prstGeom prst="rect">
            <a:avLst/>
          </a:prstGeom>
        </p:spPr>
      </p:pic>
      <p:pic>
        <p:nvPicPr>
          <p:cNvPr id="39" name="Picture 3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F28DA577-8CFC-4040-98A2-5DF3AB694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80" y="1940804"/>
            <a:ext cx="999000" cy="999000"/>
          </a:xfrm>
          <a:prstGeom prst="rect">
            <a:avLst/>
          </a:prstGeom>
        </p:spPr>
      </p:pic>
      <p:pic>
        <p:nvPicPr>
          <p:cNvPr id="41" name="Picture 40" descr="A picture containing ball, room, drawing&#10;&#10;Description automatically generated">
            <a:extLst>
              <a:ext uri="{FF2B5EF4-FFF2-40B4-BE49-F238E27FC236}">
                <a16:creationId xmlns:a16="http://schemas.microsoft.com/office/drawing/2014/main" id="{7BAE2E51-91D3-42F6-A1CD-B1F11B194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290" y="1940804"/>
            <a:ext cx="999000" cy="999000"/>
          </a:xfrm>
          <a:prstGeom prst="rect">
            <a:avLst/>
          </a:prstGeom>
        </p:spPr>
      </p:pic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F1B716-6BB5-49EA-8ADE-8B9B5C3ED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290" y="3540034"/>
            <a:ext cx="999000" cy="999000"/>
          </a:xfrm>
          <a:prstGeom prst="rect">
            <a:avLst/>
          </a:prstGeom>
        </p:spPr>
      </p:pic>
      <p:pic>
        <p:nvPicPr>
          <p:cNvPr id="45" name="Picture 44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79139B10-E643-49AA-9454-FA338F6CB2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00" y="3518394"/>
            <a:ext cx="999000" cy="999000"/>
          </a:xfrm>
          <a:prstGeom prst="rect">
            <a:avLst/>
          </a:prstGeom>
        </p:spPr>
      </p:pic>
      <p:pic>
        <p:nvPicPr>
          <p:cNvPr id="36" name="Picture 35" descr="A picture containing monitor, sitting, screen, table&#10;&#10;Description automatically generated">
            <a:extLst>
              <a:ext uri="{FF2B5EF4-FFF2-40B4-BE49-F238E27FC236}">
                <a16:creationId xmlns:a16="http://schemas.microsoft.com/office/drawing/2014/main" id="{AF62ACB2-E73D-4968-9F91-CCEA1E9576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2" y="1919986"/>
            <a:ext cx="1046778" cy="1046778"/>
          </a:xfrm>
          <a:prstGeom prst="rect">
            <a:avLst/>
          </a:prstGeom>
        </p:spPr>
      </p:pic>
      <p:pic>
        <p:nvPicPr>
          <p:cNvPr id="40" name="Picture 39" descr="A picture containing game&#10;&#10;Description automatically generated">
            <a:extLst>
              <a:ext uri="{FF2B5EF4-FFF2-40B4-BE49-F238E27FC236}">
                <a16:creationId xmlns:a16="http://schemas.microsoft.com/office/drawing/2014/main" id="{6DEE1DAE-675E-4A72-B11F-2DA7E96C18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080" y="3534594"/>
            <a:ext cx="1009880" cy="1009880"/>
          </a:xfrm>
          <a:prstGeom prst="rect">
            <a:avLst/>
          </a:prstGeom>
        </p:spPr>
      </p:pic>
      <p:pic>
        <p:nvPicPr>
          <p:cNvPr id="44" name="Picture 4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929A07-5948-4B65-9CDE-43F8F30969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57" y="1924470"/>
            <a:ext cx="1000353" cy="1009880"/>
          </a:xfrm>
          <a:prstGeom prst="rect">
            <a:avLst/>
          </a:prstGeom>
        </p:spPr>
      </p:pic>
      <p:pic>
        <p:nvPicPr>
          <p:cNvPr id="48" name="Picture 47" descr="A close up of a sign&#10;&#10;Description automatically generated">
            <a:extLst>
              <a:ext uri="{FF2B5EF4-FFF2-40B4-BE49-F238E27FC236}">
                <a16:creationId xmlns:a16="http://schemas.microsoft.com/office/drawing/2014/main" id="{10A0DD2B-284C-4D47-A9B0-468528D910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44" y="3535721"/>
            <a:ext cx="1049126" cy="103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4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*New* Wellbeing Resources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1669" y="2885816"/>
            <a:ext cx="5121637" cy="3674010"/>
          </a:xfrm>
        </p:spPr>
        <p:txBody>
          <a:bodyPr>
            <a:normAutofit/>
          </a:bodyPr>
          <a:lstStyle/>
          <a:p>
            <a:r>
              <a:rPr lang="en-GB"/>
              <a:t>The resource provides:</a:t>
            </a:r>
          </a:p>
          <a:p>
            <a:pPr lvl="1"/>
            <a:r>
              <a:rPr lang="en-GB"/>
              <a:t>Legal information </a:t>
            </a:r>
          </a:p>
          <a:p>
            <a:pPr lvl="1"/>
            <a:r>
              <a:rPr lang="en-GB"/>
              <a:t>Debt and financial information</a:t>
            </a:r>
          </a:p>
          <a:p>
            <a:pPr lvl="1"/>
            <a:r>
              <a:rPr lang="en-GB"/>
              <a:t>Manager consultancy and support</a:t>
            </a:r>
          </a:p>
          <a:p>
            <a:pPr lvl="1"/>
            <a:r>
              <a:rPr lang="en-GB"/>
              <a:t>Information on work and home issues</a:t>
            </a:r>
          </a:p>
          <a:p>
            <a:pPr lvl="1"/>
            <a:r>
              <a:rPr lang="en-GB"/>
              <a:t>Factsheets, advice, information and self-help tools</a:t>
            </a:r>
          </a:p>
          <a:p>
            <a:pPr lvl="1"/>
            <a:r>
              <a:rPr lang="en-GB"/>
              <a:t>Links to specialist support organisations</a:t>
            </a:r>
          </a:p>
          <a:p>
            <a:pPr lvl="1"/>
            <a:r>
              <a:rPr lang="en-GB"/>
              <a:t>A resources area with; programmes, videos, webinars, medical information and mini health checks.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00F84-ECC3-4554-8896-ABA823571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83" t="19389" r="63768" b="61020"/>
          <a:stretch/>
        </p:blipFill>
        <p:spPr>
          <a:xfrm>
            <a:off x="7023652" y="166121"/>
            <a:ext cx="1046921" cy="1007167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98981F-52C7-4437-BF3F-A352393137D0}"/>
              </a:ext>
            </a:extLst>
          </p:cNvPr>
          <p:cNvSpPr txBox="1">
            <a:spLocks/>
          </p:cNvSpPr>
          <p:nvPr/>
        </p:nvSpPr>
        <p:spPr>
          <a:xfrm>
            <a:off x="628650" y="1211492"/>
            <a:ext cx="7778371" cy="1786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2500" kern="1200" baseline="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We’ve partnered with </a:t>
            </a:r>
            <a:r>
              <a:rPr lang="en-GB" b="1"/>
              <a:t>Health Assured </a:t>
            </a:r>
            <a:r>
              <a:rPr lang="en-GB"/>
              <a:t>to support members mental health and wellbeing</a:t>
            </a:r>
          </a:p>
          <a:p>
            <a:r>
              <a:rPr lang="en-GB"/>
              <a:t>Unlimited free 24/7 confidential telephone helpline, online portal &amp; Health e-Hub app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D20578-7859-453B-813E-3674618F4F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21" t="13442" r="43393" b="23002"/>
          <a:stretch/>
        </p:blipFill>
        <p:spPr>
          <a:xfrm>
            <a:off x="5652457" y="2827903"/>
            <a:ext cx="3174908" cy="35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8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922D1C-DD90-4925-BCDD-5077D92C8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68" y="133816"/>
            <a:ext cx="7586264" cy="26089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B3818C-7DE7-4011-B0D1-082FECB290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76" r="1" b="35083"/>
          <a:stretch/>
        </p:blipFill>
        <p:spPr>
          <a:xfrm>
            <a:off x="778869" y="2742738"/>
            <a:ext cx="7586264" cy="3638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3F39E3-DB86-4A10-A799-176BA7D68304}"/>
              </a:ext>
            </a:extLst>
          </p:cNvPr>
          <p:cNvSpPr txBox="1"/>
          <p:nvPr/>
        </p:nvSpPr>
        <p:spPr>
          <a:xfrm>
            <a:off x="1658744" y="6381671"/>
            <a:ext cx="5826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520D5D"/>
                </a:solidFill>
                <a:hlinkClick r:id="rId5"/>
              </a:rPr>
              <a:t>cipd.co.uk/knowledge/fundamentals/people/ukraine-crisis</a:t>
            </a:r>
            <a:endParaRPr lang="en-GB" b="1" dirty="0">
              <a:solidFill>
                <a:srgbClr val="520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37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DA374-F964-EC42-85B5-622841A501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dirty="0"/>
              <a:t>UKRAINIAN NATIONALS IN THE UK AND EU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8CF9D-ABD8-3740-8AA6-5FFD9D2320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/>
                </a:solidFill>
              </a:rPr>
              <a:t>Louise Haycock - March 2022</a:t>
            </a:r>
          </a:p>
        </p:txBody>
      </p:sp>
    </p:spTree>
    <p:extLst>
      <p:ext uri="{BB962C8B-B14F-4D97-AF65-F5344CB8AC3E}">
        <p14:creationId xmlns:p14="http://schemas.microsoft.com/office/powerpoint/2010/main" val="165544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9C7BAB-CEEB-5C40-9960-862A2FFCD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5774" y="519132"/>
            <a:ext cx="3315693" cy="58128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question of where to go?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20C8AD-C5EC-714A-A18A-D51A1F40C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382" y="1750740"/>
            <a:ext cx="6889516" cy="3590693"/>
          </a:xfrm>
        </p:spPr>
        <p:txBody>
          <a:bodyPr/>
          <a:lstStyle/>
          <a:p>
            <a:pPr>
              <a:lnSpc>
                <a:spcPct val="20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400" b="1" dirty="0"/>
              <a:t>Setting the Scene</a:t>
            </a:r>
          </a:p>
          <a:p>
            <a:pPr>
              <a:lnSpc>
                <a:spcPct val="20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400" b="1" dirty="0"/>
              <a:t>Ukrainians in the Ukraine</a:t>
            </a:r>
          </a:p>
          <a:p>
            <a:pPr lvl="1">
              <a:lnSpc>
                <a:spcPct val="20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dirty="0"/>
              <a:t>Information of crossing the border is </a:t>
            </a:r>
            <a:r>
              <a:rPr lang="en-GB" dirty="0">
                <a:hlinkClick r:id="rId3"/>
              </a:rPr>
              <a:t>here</a:t>
            </a:r>
            <a:endParaRPr lang="en-GB" dirty="0"/>
          </a:p>
          <a:p>
            <a:pPr>
              <a:lnSpc>
                <a:spcPct val="20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400" b="1" dirty="0"/>
              <a:t>Onwards destinations for those leaving Ukraine</a:t>
            </a:r>
          </a:p>
          <a:p>
            <a:pPr lvl="1">
              <a:lnSpc>
                <a:spcPct val="20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dirty="0"/>
              <a:t>EU arrangements </a:t>
            </a:r>
          </a:p>
          <a:p>
            <a:pPr lvl="1">
              <a:lnSpc>
                <a:spcPct val="20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dirty="0"/>
              <a:t>UK arrangements</a:t>
            </a:r>
          </a:p>
          <a:p>
            <a:pPr>
              <a:lnSpc>
                <a:spcPct val="20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400" b="1" dirty="0"/>
              <a:t>Russians</a:t>
            </a:r>
            <a:endParaRPr lang="en-US" b="1" dirty="0"/>
          </a:p>
          <a:p>
            <a:pPr marL="0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95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3888" y="-433135"/>
            <a:ext cx="7886700" cy="2852737"/>
          </a:xfrm>
        </p:spPr>
        <p:txBody>
          <a:bodyPr/>
          <a:lstStyle/>
          <a:p>
            <a:r>
              <a:rPr lang="en-GB"/>
              <a:t>Questions</a:t>
            </a:r>
            <a:br>
              <a:rPr lang="en-GB"/>
            </a:b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914031-DFB7-4DE0-945B-E19782AA8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5456279"/>
            <a:ext cx="7886700" cy="635140"/>
          </a:xfrm>
        </p:spPr>
        <p:txBody>
          <a:bodyPr/>
          <a:lstStyle/>
          <a:p>
            <a:r>
              <a:rPr lang="en-US" dirty="0"/>
              <a:t>Please use the Q&amp;A function to submit your questions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EC6C12-CED6-477A-B74D-1B65B6075D81}"/>
              </a:ext>
            </a:extLst>
          </p:cNvPr>
          <p:cNvSpPr/>
          <p:nvPr/>
        </p:nvSpPr>
        <p:spPr>
          <a:xfrm>
            <a:off x="401444" y="1945776"/>
            <a:ext cx="8396867" cy="28679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A1D52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cs typeface="Arial"/>
              </a:rPr>
              <a:t>Please submit your questions for: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A1D52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8595B"/>
                </a:solidFill>
                <a:latin typeface="Arial"/>
                <a:cs typeface="Arial"/>
              </a:rPr>
              <a:t>Rachel Suff, Senior Employee Relations Adviser, CIPD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58595B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8595B"/>
                </a:solidFill>
                <a:latin typeface="Arial"/>
                <a:cs typeface="Arial"/>
              </a:rPr>
              <a:t>Tony </a:t>
            </a:r>
            <a:r>
              <a:rPr lang="en-GB" sz="2400" dirty="0" err="1">
                <a:solidFill>
                  <a:srgbClr val="58595B"/>
                </a:solidFill>
                <a:latin typeface="Arial"/>
                <a:cs typeface="Arial"/>
              </a:rPr>
              <a:t>Jamous</a:t>
            </a:r>
            <a:r>
              <a:rPr lang="en-GB" sz="2400" dirty="0">
                <a:solidFill>
                  <a:srgbClr val="58595B"/>
                </a:solidFill>
                <a:latin typeface="Arial"/>
                <a:cs typeface="Arial"/>
              </a:rPr>
              <a:t>, CEO, Oyster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</a:pPr>
            <a:endParaRPr lang="en-GB" sz="2400" dirty="0">
              <a:solidFill>
                <a:srgbClr val="58595B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Clr>
                <a:srgbClr val="DA1D52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8595B"/>
                </a:solidFill>
                <a:latin typeface="Arial"/>
                <a:cs typeface="Arial"/>
              </a:rPr>
              <a:t>Louise Haycock, Partner, Fragomen</a:t>
            </a:r>
          </a:p>
        </p:txBody>
      </p:sp>
    </p:spTree>
    <p:extLst>
      <p:ext uri="{BB962C8B-B14F-4D97-AF65-F5344CB8AC3E}">
        <p14:creationId xmlns:p14="http://schemas.microsoft.com/office/powerpoint/2010/main" val="9627321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IPD Whit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EHRC Theme Colours">
      <a:dk1>
        <a:sysClr val="windowText" lastClr="000000"/>
      </a:dk1>
      <a:lt1>
        <a:sysClr val="window" lastClr="FFFFFF"/>
      </a:lt1>
      <a:dk2>
        <a:srgbClr val="0B4E60"/>
      </a:dk2>
      <a:lt2>
        <a:srgbClr val="E3E6EB"/>
      </a:lt2>
      <a:accent1>
        <a:srgbClr val="0B4E60"/>
      </a:accent1>
      <a:accent2>
        <a:srgbClr val="009C98"/>
      </a:accent2>
      <a:accent3>
        <a:srgbClr val="7DCAC7"/>
      </a:accent3>
      <a:accent4>
        <a:srgbClr val="00413C"/>
      </a:accent4>
      <a:accent5>
        <a:srgbClr val="64A230"/>
      </a:accent5>
      <a:accent6>
        <a:srgbClr val="F4AACC"/>
      </a:accent6>
      <a:hlink>
        <a:srgbClr val="00413C"/>
      </a:hlink>
      <a:folHlink>
        <a:srgbClr val="009C98"/>
      </a:folHlink>
    </a:clrScheme>
    <a:fontScheme name="EHRC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rt slide title here.pptx" id="{FDD486BD-72CF-4098-9637-E070BB6010F0}" vid="{6CA49850-E939-41AA-B91C-C0A726DB4A6D}"/>
    </a:ext>
  </a:extLst>
</a:theme>
</file>

<file path=ppt/theme/theme11.xml><?xml version="1.0" encoding="utf-8"?>
<a:theme xmlns:a="http://schemas.openxmlformats.org/drawingml/2006/main" name="Cov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Main text slide - optio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CIPD WhiteDottedPattern">
  <a:themeElements>
    <a:clrScheme name="Custom 3">
      <a:dk1>
        <a:srgbClr val="007977"/>
      </a:dk1>
      <a:lt1>
        <a:sysClr val="window" lastClr="FFFFFF"/>
      </a:lt1>
      <a:dk2>
        <a:srgbClr val="58595B"/>
      </a:dk2>
      <a:lt2>
        <a:srgbClr val="E7E6E6"/>
      </a:lt2>
      <a:accent1>
        <a:srgbClr val="007977"/>
      </a:accent1>
      <a:accent2>
        <a:srgbClr val="00C8C3"/>
      </a:accent2>
      <a:accent3>
        <a:srgbClr val="520D5D"/>
      </a:accent3>
      <a:accent4>
        <a:srgbClr val="A991BC"/>
      </a:accent4>
      <a:accent5>
        <a:srgbClr val="58595B"/>
      </a:accent5>
      <a:accent6>
        <a:srgbClr val="97999C"/>
      </a:accent6>
      <a:hlink>
        <a:srgbClr val="007977"/>
      </a:hlink>
      <a:folHlink>
        <a:srgbClr val="520D5D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IPD WhiteDottedPattern">
  <a:themeElements>
    <a:clrScheme name="Custom 3">
      <a:dk1>
        <a:srgbClr val="007977"/>
      </a:dk1>
      <a:lt1>
        <a:sysClr val="window" lastClr="FFFFFF"/>
      </a:lt1>
      <a:dk2>
        <a:srgbClr val="58595B"/>
      </a:dk2>
      <a:lt2>
        <a:srgbClr val="E7E6E6"/>
      </a:lt2>
      <a:accent1>
        <a:srgbClr val="007977"/>
      </a:accent1>
      <a:accent2>
        <a:srgbClr val="00C8C3"/>
      </a:accent2>
      <a:accent3>
        <a:srgbClr val="520D5D"/>
      </a:accent3>
      <a:accent4>
        <a:srgbClr val="A991BC"/>
      </a:accent4>
      <a:accent5>
        <a:srgbClr val="58595B"/>
      </a:accent5>
      <a:accent6>
        <a:srgbClr val="97999C"/>
      </a:accent6>
      <a:hlink>
        <a:srgbClr val="007977"/>
      </a:hlink>
      <a:folHlink>
        <a:srgbClr val="520D5D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itle Slide">
  <a:themeElements>
    <a:clrScheme name="Red&amp;White - BT Openreac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15AA3"/>
      </a:accent1>
      <a:accent2>
        <a:srgbClr val="0A9B82"/>
      </a:accent2>
      <a:accent3>
        <a:srgbClr val="FFF500"/>
      </a:accent3>
      <a:accent4>
        <a:srgbClr val="7F7F7F"/>
      </a:accent4>
      <a:accent5>
        <a:srgbClr val="CCCCCC"/>
      </a:accent5>
      <a:accent6>
        <a:srgbClr val="E5E5E5"/>
      </a:accent6>
      <a:hlink>
        <a:srgbClr val="715AA3"/>
      </a:hlink>
      <a:folHlink>
        <a:srgbClr val="7F7F7F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sz="1100" dirty="0" err="1" smtClean="0"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FE51D2E2-0B8D-47FD-A71B-D5756CA501B1}" vid="{9E230200-6564-46EA-B39B-038731D63AD3}"/>
    </a:ext>
  </a:extLst>
</a:theme>
</file>

<file path=ppt/theme/theme16.xml><?xml version="1.0" encoding="utf-8"?>
<a:theme xmlns:a="http://schemas.openxmlformats.org/drawingml/2006/main" name="1_Office Theme">
  <a:themeElements>
    <a:clrScheme name="SLT">
      <a:dk1>
        <a:srgbClr val="000000"/>
      </a:dk1>
      <a:lt1>
        <a:srgbClr val="FFFFFF"/>
      </a:lt1>
      <a:dk2>
        <a:srgbClr val="BEBABA"/>
      </a:dk2>
      <a:lt2>
        <a:srgbClr val="6B6866"/>
      </a:lt2>
      <a:accent1>
        <a:srgbClr val="1777B3"/>
      </a:accent1>
      <a:accent2>
        <a:srgbClr val="674367"/>
      </a:accent2>
      <a:accent3>
        <a:srgbClr val="04858A"/>
      </a:accent3>
      <a:accent4>
        <a:srgbClr val="F19B14"/>
      </a:accent4>
      <a:accent5>
        <a:srgbClr val="BD2828"/>
      </a:accent5>
      <a:accent6>
        <a:srgbClr val="139B1C"/>
      </a:accent6>
      <a:hlink>
        <a:srgbClr val="652367"/>
      </a:hlink>
      <a:folHlink>
        <a:srgbClr val="6B68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G_Presentation" id="{0177B21E-1509-44EC-98AB-6D9E7B80592B}" vid="{679143C1-4A71-4C1F-BF0D-CD10D8334B46}"/>
    </a:ext>
  </a:extLst>
</a:theme>
</file>

<file path=ppt/theme/theme1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rus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CIPD WhiteDottedPattern">
  <a:themeElements>
    <a:clrScheme name="Custom 1">
      <a:dk1>
        <a:srgbClr val="520D5D"/>
      </a:dk1>
      <a:lt1>
        <a:srgbClr val="FFFFFF"/>
      </a:lt1>
      <a:dk2>
        <a:srgbClr val="58595B"/>
      </a:dk2>
      <a:lt2>
        <a:srgbClr val="E7E6E6"/>
      </a:lt2>
      <a:accent1>
        <a:srgbClr val="520D5D"/>
      </a:accent1>
      <a:accent2>
        <a:srgbClr val="A991BC"/>
      </a:accent2>
      <a:accent3>
        <a:srgbClr val="58595B"/>
      </a:accent3>
      <a:accent4>
        <a:srgbClr val="E68286"/>
      </a:accent4>
      <a:accent5>
        <a:srgbClr val="DA1D52"/>
      </a:accent5>
      <a:accent6>
        <a:srgbClr val="DBD3E5"/>
      </a:accent6>
      <a:hlink>
        <a:srgbClr val="DA1D52"/>
      </a:hlink>
      <a:folHlink>
        <a:srgbClr val="520D5D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CIPD Purpl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PD Purpl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CIPD Whit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3_CIPD Purpl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4_CIPD WhiteDottedPattern">
  <a:themeElements>
    <a:clrScheme name="Custom 1">
      <a:dk1>
        <a:srgbClr val="520D5D"/>
      </a:dk1>
      <a:lt1>
        <a:srgbClr val="FFFFFF"/>
      </a:lt1>
      <a:dk2>
        <a:srgbClr val="58595B"/>
      </a:dk2>
      <a:lt2>
        <a:srgbClr val="E7E6E6"/>
      </a:lt2>
      <a:accent1>
        <a:srgbClr val="520D5D"/>
      </a:accent1>
      <a:accent2>
        <a:srgbClr val="A991BC"/>
      </a:accent2>
      <a:accent3>
        <a:srgbClr val="58595B"/>
      </a:accent3>
      <a:accent4>
        <a:srgbClr val="E68286"/>
      </a:accent4>
      <a:accent5>
        <a:srgbClr val="DA1D52"/>
      </a:accent5>
      <a:accent6>
        <a:srgbClr val="DBD3E5"/>
      </a:accent6>
      <a:hlink>
        <a:srgbClr val="DA1D52"/>
      </a:hlink>
      <a:folHlink>
        <a:srgbClr val="520D5D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_Office Theme">
  <a:themeElements>
    <a:clrScheme name="Custom 28">
      <a:dk1>
        <a:srgbClr val="243746"/>
      </a:dk1>
      <a:lt1>
        <a:srgbClr val="FFFFFF"/>
      </a:lt1>
      <a:dk2>
        <a:srgbClr val="101820"/>
      </a:dk2>
      <a:lt2>
        <a:srgbClr val="777772"/>
      </a:lt2>
      <a:accent1>
        <a:srgbClr val="00A8E2"/>
      </a:accent1>
      <a:accent2>
        <a:srgbClr val="F58220"/>
      </a:accent2>
      <a:accent3>
        <a:srgbClr val="243746"/>
      </a:accent3>
      <a:accent4>
        <a:srgbClr val="00205C"/>
      </a:accent4>
      <a:accent5>
        <a:srgbClr val="81A8BD"/>
      </a:accent5>
      <a:accent6>
        <a:srgbClr val="B1C5D2"/>
      </a:accent6>
      <a:hlink>
        <a:srgbClr val="F58220"/>
      </a:hlink>
      <a:folHlink>
        <a:srgbClr val="00A8E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IPD Slat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IPD WhitePlain">
  <a:themeElements>
    <a:clrScheme name="Custom 1">
      <a:dk1>
        <a:srgbClr val="520D5D"/>
      </a:dk1>
      <a:lt1>
        <a:srgbClr val="FFFFFF"/>
      </a:lt1>
      <a:dk2>
        <a:srgbClr val="58595B"/>
      </a:dk2>
      <a:lt2>
        <a:srgbClr val="E7E6E6"/>
      </a:lt2>
      <a:accent1>
        <a:srgbClr val="520D5D"/>
      </a:accent1>
      <a:accent2>
        <a:srgbClr val="A991BC"/>
      </a:accent2>
      <a:accent3>
        <a:srgbClr val="58595B"/>
      </a:accent3>
      <a:accent4>
        <a:srgbClr val="E68286"/>
      </a:accent4>
      <a:accent5>
        <a:srgbClr val="DA1D52"/>
      </a:accent5>
      <a:accent6>
        <a:srgbClr val="DBD3E5"/>
      </a:accent6>
      <a:hlink>
        <a:srgbClr val="DA1D52"/>
      </a:hlink>
      <a:folHlink>
        <a:srgbClr val="520D5D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IPD PurpleDottedPatter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IPD WhiteDottedPattern">
  <a:themeElements>
    <a:clrScheme name="Custom 1">
      <a:dk1>
        <a:srgbClr val="520D5D"/>
      </a:dk1>
      <a:lt1>
        <a:srgbClr val="FFFFFF"/>
      </a:lt1>
      <a:dk2>
        <a:srgbClr val="58595B"/>
      </a:dk2>
      <a:lt2>
        <a:srgbClr val="E7E6E6"/>
      </a:lt2>
      <a:accent1>
        <a:srgbClr val="520D5D"/>
      </a:accent1>
      <a:accent2>
        <a:srgbClr val="A991BC"/>
      </a:accent2>
      <a:accent3>
        <a:srgbClr val="58595B"/>
      </a:accent3>
      <a:accent4>
        <a:srgbClr val="E68286"/>
      </a:accent4>
      <a:accent5>
        <a:srgbClr val="DA1D52"/>
      </a:accent5>
      <a:accent6>
        <a:srgbClr val="DBD3E5"/>
      </a:accent6>
      <a:hlink>
        <a:srgbClr val="DA1D52"/>
      </a:hlink>
      <a:folHlink>
        <a:srgbClr val="520D5D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IPD WhitePl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Investec 4x3 Template">
  <a:themeElements>
    <a:clrScheme name="Custom 1">
      <a:dk1>
        <a:srgbClr val="1D252D"/>
      </a:dk1>
      <a:lt1>
        <a:srgbClr val="FFFFFF"/>
      </a:lt1>
      <a:dk2>
        <a:srgbClr val="FF0000"/>
      </a:dk2>
      <a:lt2>
        <a:srgbClr val="4A4A49"/>
      </a:lt2>
      <a:accent1>
        <a:srgbClr val="929497"/>
      </a:accent1>
      <a:accent2>
        <a:srgbClr val="EDEDED"/>
      </a:accent2>
      <a:accent3>
        <a:srgbClr val="FFFFFF"/>
      </a:accent3>
      <a:accent4>
        <a:srgbClr val="929291"/>
      </a:accent4>
      <a:accent5>
        <a:srgbClr val="B6B6B5"/>
      </a:accent5>
      <a:accent6>
        <a:srgbClr val="DADADA"/>
      </a:accent6>
      <a:hlink>
        <a:srgbClr val="BDBEC0"/>
      </a:hlink>
      <a:folHlink>
        <a:srgbClr val="D5D5D5"/>
      </a:folHlink>
    </a:clrScheme>
    <a:fontScheme name="Custom 8">
      <a:majorFont>
        <a:latin typeface="Frutiger CE 45 Light"/>
        <a:ea typeface=""/>
        <a:cs typeface=""/>
      </a:majorFont>
      <a:minorFont>
        <a:latin typeface="Frutiger CE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vestec_Full template v3.pptx" id="{296B17CE-D50A-4617-960C-557784FA0F05}" vid="{572E794A-3B52-4396-9683-722D9436EFA2}"/>
    </a:ext>
  </a:extLst>
</a:theme>
</file>

<file path=ppt/theme/theme9.xml><?xml version="1.0" encoding="utf-8"?>
<a:theme xmlns:a="http://schemas.openxmlformats.org/drawingml/2006/main" name="1_Investec 4x3 Template">
  <a:themeElements>
    <a:clrScheme name="Custom 7">
      <a:dk1>
        <a:srgbClr val="1D252D"/>
      </a:dk1>
      <a:lt1>
        <a:srgbClr val="FFFFFF"/>
      </a:lt1>
      <a:dk2>
        <a:srgbClr val="FF0000"/>
      </a:dk2>
      <a:lt2>
        <a:srgbClr val="4A4A49"/>
      </a:lt2>
      <a:accent1>
        <a:srgbClr val="929497"/>
      </a:accent1>
      <a:accent2>
        <a:srgbClr val="EDEDED"/>
      </a:accent2>
      <a:accent3>
        <a:srgbClr val="FFFFFF"/>
      </a:accent3>
      <a:accent4>
        <a:srgbClr val="929291"/>
      </a:accent4>
      <a:accent5>
        <a:srgbClr val="B6B6B5"/>
      </a:accent5>
      <a:accent6>
        <a:srgbClr val="DADADA"/>
      </a:accent6>
      <a:hlink>
        <a:srgbClr val="BDBEC0"/>
      </a:hlink>
      <a:folHlink>
        <a:srgbClr val="D5D5D5"/>
      </a:folHlink>
    </a:clrScheme>
    <a:fontScheme name="Lewis Silkin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vestec_Full template v3.pptx" id="{296B17CE-D50A-4617-960C-557784FA0F05}" vid="{572E794A-3B52-4396-9683-722D9436EFA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06CB4AC2BAF4499187330FB32C2981" ma:contentTypeVersion="12" ma:contentTypeDescription="Create a new document." ma:contentTypeScope="" ma:versionID="042b48b05ad8a635864c38323f00a578">
  <xsd:schema xmlns:xsd="http://www.w3.org/2001/XMLSchema" xmlns:xs="http://www.w3.org/2001/XMLSchema" xmlns:p="http://schemas.microsoft.com/office/2006/metadata/properties" xmlns:ns2="3c736931-1075-4a6e-9e5f-8b614f6bd870" xmlns:ns3="f68cbaf3-1025-4cac-a0d2-1b4a9ae74d7c" targetNamespace="http://schemas.microsoft.com/office/2006/metadata/properties" ma:root="true" ma:fieldsID="1738e8eefc0c0e813f6affd0255947d4" ns2:_="" ns3:_="">
    <xsd:import namespace="3c736931-1075-4a6e-9e5f-8b614f6bd870"/>
    <xsd:import namespace="f68cbaf3-1025-4cac-a0d2-1b4a9ae74d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36931-1075-4a6e-9e5f-8b614f6bd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cbaf3-1025-4cac-a0d2-1b4a9ae74d7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68cbaf3-1025-4cac-a0d2-1b4a9ae74d7c">
      <UserInfo>
        <DisplayName>Liz Dalton</DisplayName>
        <AccountId>152</AccountId>
        <AccountType/>
      </UserInfo>
      <UserInfo>
        <DisplayName>Charlotte Chedeville</DisplayName>
        <AccountId>27</AccountId>
        <AccountType/>
      </UserInfo>
      <UserInfo>
        <DisplayName>Jacki Buist</DisplayName>
        <AccountId>135</AccountId>
        <AccountType/>
      </UserInfo>
      <UserInfo>
        <DisplayName>Katie Jacobs</DisplayName>
        <AccountId>54</AccountId>
        <AccountType/>
      </UserInfo>
      <UserInfo>
        <DisplayName>Rachel Davies</DisplayName>
        <AccountId>151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CF72735-D75D-4D36-8CDA-3DFD31678F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049BF6-FCCA-4B15-AF95-CD756D9A0C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736931-1075-4a6e-9e5f-8b614f6bd870"/>
    <ds:schemaRef ds:uri="f68cbaf3-1025-4cac-a0d2-1b4a9ae74d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726CBE-7978-448E-9B6B-F7AB79A64D85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3c736931-1075-4a6e-9e5f-8b614f6bd870"/>
    <ds:schemaRef ds:uri="http://schemas.microsoft.com/office/infopath/2007/PartnerControls"/>
    <ds:schemaRef ds:uri="http://schemas.openxmlformats.org/package/2006/metadata/core-properties"/>
    <ds:schemaRef ds:uri="f68cbaf3-1025-4cac-a0d2-1b4a9ae74d7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370</Words>
  <Application>Microsoft Office PowerPoint</Application>
  <PresentationFormat>On-screen Show (4:3)</PresentationFormat>
  <Paragraphs>89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11</vt:i4>
      </vt:variant>
    </vt:vector>
  </HeadingPairs>
  <TitlesOfParts>
    <vt:vector size="51" baseType="lpstr">
      <vt:lpstr>.AppleSystemUIFont</vt:lpstr>
      <vt:lpstr>Arial</vt:lpstr>
      <vt:lpstr>Arial Nova</vt:lpstr>
      <vt:lpstr>Calibri</vt:lpstr>
      <vt:lpstr>Calibri Light</vt:lpstr>
      <vt:lpstr>Century Gothic</vt:lpstr>
      <vt:lpstr>Courier New</vt:lpstr>
      <vt:lpstr>Foco</vt:lpstr>
      <vt:lpstr>Foco Bold</vt:lpstr>
      <vt:lpstr>Frutiger CE 45 Light</vt:lpstr>
      <vt:lpstr>Symbol</vt:lpstr>
      <vt:lpstr>Tahoma</vt:lpstr>
      <vt:lpstr>Trebuchet MS</vt:lpstr>
      <vt:lpstr>Varah</vt:lpstr>
      <vt:lpstr>Varah </vt:lpstr>
      <vt:lpstr>Wingdings</vt:lpstr>
      <vt:lpstr>CIPD WhiteDottedPattern</vt:lpstr>
      <vt:lpstr>CIPD PurpleDottedPattern</vt:lpstr>
      <vt:lpstr>CIPD SlateDottedPattern</vt:lpstr>
      <vt:lpstr>CIPD WhitePlain</vt:lpstr>
      <vt:lpstr>1_CIPD PurpleDottedPattern</vt:lpstr>
      <vt:lpstr>1_CIPD WhiteDottedPattern</vt:lpstr>
      <vt:lpstr>1_CIPD WhitePlain</vt:lpstr>
      <vt:lpstr>Investec 4x3 Template</vt:lpstr>
      <vt:lpstr>1_Investec 4x3 Template</vt:lpstr>
      <vt:lpstr>Office Theme</vt:lpstr>
      <vt:lpstr>Cover slide</vt:lpstr>
      <vt:lpstr>Main text slide - option 2</vt:lpstr>
      <vt:lpstr>1_CIPD WhiteDottedPattern</vt:lpstr>
      <vt:lpstr>CIPD WhiteDottedPattern</vt:lpstr>
      <vt:lpstr>Title Slide</vt:lpstr>
      <vt:lpstr>1_Office Theme</vt:lpstr>
      <vt:lpstr>2_Office Theme</vt:lpstr>
      <vt:lpstr>2_CIPD WhiteDottedPattern</vt:lpstr>
      <vt:lpstr>2_CIPD PurpleDottedPattern</vt:lpstr>
      <vt:lpstr>3_CIPD WhiteDottedPattern</vt:lpstr>
      <vt:lpstr>Blank</vt:lpstr>
      <vt:lpstr>3_CIPD PurpleDottedPattern</vt:lpstr>
      <vt:lpstr>4_CIPD WhiteDottedPattern</vt:lpstr>
      <vt:lpstr>3_Office Theme</vt:lpstr>
      <vt:lpstr>CIPD  webinar series</vt:lpstr>
      <vt:lpstr>Welcome </vt:lpstr>
      <vt:lpstr>PowerPoint Presentation</vt:lpstr>
      <vt:lpstr>PowerPoint Presentation</vt:lpstr>
      <vt:lpstr>*New* Wellbeing Resources</vt:lpstr>
      <vt:lpstr>PowerPoint Presentation</vt:lpstr>
      <vt:lpstr>UKRAINIAN NATIONALS IN THE UK AND EU</vt:lpstr>
      <vt:lpstr>PowerPoint Presentation</vt:lpstr>
      <vt:lpstr>Questions </vt:lpstr>
      <vt:lpstr>*New* Wellbeing 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CIPD Coronavirus webinar series</dc:title>
  <dc:creator>Kristian Adams</dc:creator>
  <cp:lastModifiedBy>Kristian Adams</cp:lastModifiedBy>
  <cp:revision>3</cp:revision>
  <dcterms:created xsi:type="dcterms:W3CDTF">2020-10-20T20:48:56Z</dcterms:created>
  <dcterms:modified xsi:type="dcterms:W3CDTF">2022-03-16T16:00:50Z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0x010100C606CB4AC2BAF4499187330FB32C2981</vt:lpwstr>
  </property>
</Properties>
</file>