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3453C-62FC-45A6-169A-9BE76C8B1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3F81E-E5E1-E4B3-D98E-AEC499316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E9A9-7B25-C7C7-114B-AEA545D9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C69AD-CE9C-15A0-F8CF-78C58D8A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5EE95-B585-10DF-C9C4-1485DD0D1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3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CB07-53AC-9343-310D-525DFD36D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3B2FB-2BA5-8653-F152-CE2B3E24B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4784A-07BB-6381-7FF4-E9A9B5388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1469-D2BA-F913-1B57-921D820E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E7C48-0566-5B45-9516-19185348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1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9C33E-9B3E-F3A3-D9FC-E7D05FBD3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C865F-D2E7-5E0B-031F-BE725F49A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93ECB-9BF7-0931-8FAF-FFDC7072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A6CE7-058E-55D5-1D29-41D522CA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8E691-685E-A3BC-1E94-4810CCF1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9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6B340-860C-5156-01DA-B2C926A2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3B23C-9834-5011-FB29-560FB4001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3BA24-E73E-5900-5F5B-79363AAE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89E9-3118-F57F-71A9-5E76A52D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DDB16-AE6E-5447-A8D0-BEEC6A8E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01251-F815-7A63-1282-F92D1817D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42A52-ECFA-D5A9-E2A1-685D8A59D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B9F6C-2F03-B636-CDA4-D763373C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9363F-9F79-C6D6-E8F8-72A93F53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9965A-4D49-DD36-2075-FE0F6FD2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C724-CC96-4926-B6C4-3161CC1B8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F160-FD90-116F-A422-02FF1A188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78BD6-7570-0800-90F6-DDE58D89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E7959-3B44-8321-0BC7-B98747E33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8B410-28B4-4732-ADD9-5AB027D8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60ECC-4093-ABEB-2839-6DD310D4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7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5D9DB-2770-1B99-EB58-57B3371F6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16F84-B20D-1E01-FF1B-7B1952153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02526-288C-8955-32EE-C8AA2D59B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4FC9B-6A8C-130F-EB2E-A2B1A0483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2674E-DA23-FC0E-A6AA-176422659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ACC51-AC62-65B2-AC5B-63C31E39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11288-EF65-D1AE-86F5-AF1DEC84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AF5AC3-F054-9290-6AED-B0DA5F70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A2D4-5080-E199-9B24-047E9799E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A686-87CC-E6C0-75D3-27D72BCD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A4641-029A-A81E-80C9-F0989BA6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E3AD4-AB4B-D181-6D6B-13E0BAE2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5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72578-2E54-A19F-F93A-E880D0C0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895019-D8DB-C53E-7F7C-90F428AA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02F79-9964-7A2C-0503-24E231F0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5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49BC-27EF-F10D-DF69-C3C09BE6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98C79-9EBF-C947-A522-36BEA20D6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DDA13-51CA-100C-C97C-F26C00E8F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AE875-2E91-43A4-3B09-BCC0546E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34286-5193-8D60-AAE1-32EBB099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115B4-AD74-A55D-9914-429EBDD6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69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13AE-6006-C2AF-8A88-E8490DA6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8B3745-1ACC-42E9-BA85-902F3F4B2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9AA02-69DD-1E0D-35FC-673B1A4F4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7F99F-4421-9D2A-51A8-798C17F0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297AC-F343-3665-320E-6359E24C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7FEBF-3040-4473-B295-2274B51DB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3A31F-611D-30F5-47F4-AFB9C0A9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93D05-7368-1C27-4F54-975261D8E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727CC-8927-1FEB-ED91-7A23013E6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49D3A-B357-4EDE-849C-5E66CE7910DE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A7CA-2BBB-188A-81EC-016E097A5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25736-96AE-F048-A818-02AB1879D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C7CD0-B978-4ACE-BA0F-752B2E6C8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1EDD-800F-6D42-FC0D-2D654AAA3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a test PowerPoint file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913B2-51E8-25FF-2929-8581417D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 test PowerPoint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 PowerPoint file</dc:title>
  <dc:creator>Azam Parkar</dc:creator>
  <cp:lastModifiedBy>Azam Parkar</cp:lastModifiedBy>
  <cp:revision>1</cp:revision>
  <dcterms:created xsi:type="dcterms:W3CDTF">2023-03-25T14:33:31Z</dcterms:created>
  <dcterms:modified xsi:type="dcterms:W3CDTF">2023-03-25T14:35:23Z</dcterms:modified>
</cp:coreProperties>
</file>